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comments/comment1.xml" ContentType="application/vnd.openxmlformats-officedocument.presentationml.comment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ppt/tags/tag18.xml" ContentType="application/vnd.openxmlformats-officedocument.presentationml.tags+xml"/>
  <Override PartName="/ppt/notesSlides/notesSlide16.xml" ContentType="application/vnd.openxmlformats-officedocument.presentationml.notesSlide+xml"/>
  <Override PartName="/ppt/tags/tag19.xml" ContentType="application/vnd.openxmlformats-officedocument.presentationml.tags+xml"/>
  <Override PartName="/ppt/notesSlides/notesSlide17.xml" ContentType="application/vnd.openxmlformats-officedocument.presentationml.notesSlide+xml"/>
  <Override PartName="/ppt/tags/tag20.xml" ContentType="application/vnd.openxmlformats-officedocument.presentationml.tags+xml"/>
  <Override PartName="/ppt/notesSlides/notesSlide18.xml" ContentType="application/vnd.openxmlformats-officedocument.presentationml.notesSlide+xml"/>
  <Override PartName="/ppt/tags/tag21.xml" ContentType="application/vnd.openxmlformats-officedocument.presentationml.tags+xml"/>
  <Override PartName="/ppt/notesSlides/notesSlide19.xml" ContentType="application/vnd.openxmlformats-officedocument.presentationml.notesSlide+xml"/>
  <Override PartName="/ppt/tags/tag22.xml" ContentType="application/vnd.openxmlformats-officedocument.presentationml.tags+xml"/>
  <Override PartName="/ppt/notesSlides/notesSlide20.xml" ContentType="application/vnd.openxmlformats-officedocument.presentationml.notesSlide+xml"/>
  <Override PartName="/ppt/tags/tag23.xml" ContentType="application/vnd.openxmlformats-officedocument.presentationml.tags+xml"/>
  <Override PartName="/ppt/notesSlides/notesSlide21.xml" ContentType="application/vnd.openxmlformats-officedocument.presentationml.notesSlide+xml"/>
  <Override PartName="/ppt/tags/tag24.xml" ContentType="application/vnd.openxmlformats-officedocument.presentationml.tags+xml"/>
  <Override PartName="/ppt/notesSlides/notesSlide22.xml" ContentType="application/vnd.openxmlformats-officedocument.presentationml.notesSlide+xml"/>
  <Override PartName="/ppt/tags/tag25.xml" ContentType="application/vnd.openxmlformats-officedocument.presentationml.tags+xml"/>
  <Override PartName="/ppt/notesSlides/notesSlide23.xml" ContentType="application/vnd.openxmlformats-officedocument.presentationml.notesSlide+xml"/>
  <Override PartName="/ppt/tags/tag26.xml" ContentType="application/vnd.openxmlformats-officedocument.presentationml.tags+xml"/>
  <Override PartName="/ppt/notesSlides/notesSlide24.xml" ContentType="application/vnd.openxmlformats-officedocument.presentationml.notesSlide+xml"/>
  <Override PartName="/ppt/tags/tag27.xml" ContentType="application/vnd.openxmlformats-officedocument.presentationml.tags+xml"/>
  <Override PartName="/ppt/notesSlides/notesSlide25.xml" ContentType="application/vnd.openxmlformats-officedocument.presentationml.notesSlide+xml"/>
  <Override PartName="/ppt/comments/comment2.xml" ContentType="application/vnd.openxmlformats-officedocument.presentationml.comments+xml"/>
  <Override PartName="/ppt/tags/tag28.xml" ContentType="application/vnd.openxmlformats-officedocument.presentationml.tags+xml"/>
  <Override PartName="/ppt/notesSlides/notesSlide26.xml" ContentType="application/vnd.openxmlformats-officedocument.presentationml.notesSlide+xml"/>
  <Override PartName="/ppt/tags/tag29.xml" ContentType="application/vnd.openxmlformats-officedocument.presentationml.tags+xml"/>
  <Override PartName="/ppt/notesSlides/notesSlide27.xml" ContentType="application/vnd.openxmlformats-officedocument.presentationml.notesSlide+xml"/>
  <Override PartName="/ppt/tags/tag30.xml" ContentType="application/vnd.openxmlformats-officedocument.presentationml.tags+xml"/>
  <Override PartName="/ppt/notesSlides/notesSlide28.xml" ContentType="application/vnd.openxmlformats-officedocument.presentationml.notesSlide+xml"/>
  <Override PartName="/ppt/tags/tag31.xml" ContentType="application/vnd.openxmlformats-officedocument.presentationml.tags+xml"/>
  <Override PartName="/ppt/notesSlides/notesSlide29.xml" ContentType="application/vnd.openxmlformats-officedocument.presentationml.notesSlide+xml"/>
  <Override PartName="/ppt/tags/tag32.xml" ContentType="application/vnd.openxmlformats-officedocument.presentationml.tags+xml"/>
  <Override PartName="/ppt/notesSlides/notesSlide30.xml" ContentType="application/vnd.openxmlformats-officedocument.presentationml.notesSlide+xml"/>
  <Override PartName="/ppt/tags/tag33.xml" ContentType="application/vnd.openxmlformats-officedocument.presentationml.tags+xml"/>
  <Override PartName="/ppt/notesSlides/notesSlide31.xml" ContentType="application/vnd.openxmlformats-officedocument.presentationml.notesSlide+xml"/>
  <Override PartName="/ppt/tags/tag34.xml" ContentType="application/vnd.openxmlformats-officedocument.presentationml.tags+xml"/>
  <Override PartName="/ppt/notesSlides/notesSlide32.xml" ContentType="application/vnd.openxmlformats-officedocument.presentationml.notesSlide+xml"/>
  <Override PartName="/ppt/tags/tag35.xml" ContentType="application/vnd.openxmlformats-officedocument.presentationml.tags+xml"/>
  <Override PartName="/ppt/notesSlides/notesSlide33.xml" ContentType="application/vnd.openxmlformats-officedocument.presentationml.notesSlide+xml"/>
  <Override PartName="/ppt/tags/tag36.xml" ContentType="application/vnd.openxmlformats-officedocument.presentationml.tags+xml"/>
  <Override PartName="/ppt/notesSlides/notesSlide34.xml" ContentType="application/vnd.openxmlformats-officedocument.presentationml.notesSlide+xml"/>
  <Override PartName="/ppt/tags/tag37.xml" ContentType="application/vnd.openxmlformats-officedocument.presentationml.tags+xml"/>
  <Override PartName="/ppt/notesSlides/notesSlide35.xml" ContentType="application/vnd.openxmlformats-officedocument.presentationml.notesSlide+xml"/>
  <Override PartName="/ppt/tags/tag38.xml" ContentType="application/vnd.openxmlformats-officedocument.presentationml.tags+xml"/>
  <Override PartName="/ppt/notesSlides/notesSlide36.xml" ContentType="application/vnd.openxmlformats-officedocument.presentationml.notesSlide+xml"/>
  <Override PartName="/ppt/tags/tag39.xml" ContentType="application/vnd.openxmlformats-officedocument.presentationml.tags+xml"/>
  <Override PartName="/ppt/notesSlides/notesSlide37.xml" ContentType="application/vnd.openxmlformats-officedocument.presentationml.notesSlide+xml"/>
  <Override PartName="/ppt/tags/tag40.xml" ContentType="application/vnd.openxmlformats-officedocument.presentationml.tags+xml"/>
  <Override PartName="/ppt/notesSlides/notesSlide38.xml" ContentType="application/vnd.openxmlformats-officedocument.presentationml.notesSlide+xml"/>
  <Override PartName="/ppt/tags/tag41.xml" ContentType="application/vnd.openxmlformats-officedocument.presentationml.tags+xml"/>
  <Override PartName="/ppt/notesSlides/notesSlide39.xml" ContentType="application/vnd.openxmlformats-officedocument.presentationml.notesSlide+xml"/>
  <Override PartName="/ppt/tags/tag42.xml" ContentType="application/vnd.openxmlformats-officedocument.presentationml.tags+xml"/>
  <Override PartName="/ppt/notesSlides/notesSlide40.xml" ContentType="application/vnd.openxmlformats-officedocument.presentationml.notesSlide+xml"/>
  <Override PartName="/ppt/tags/tag43.xml" ContentType="application/vnd.openxmlformats-officedocument.presentationml.tags+xml"/>
  <Override PartName="/ppt/notesSlides/notesSlide41.xml" ContentType="application/vnd.openxmlformats-officedocument.presentationml.notesSlide+xml"/>
  <Override PartName="/ppt/tags/tag44.xml" ContentType="application/vnd.openxmlformats-officedocument.presentationml.tags+xml"/>
  <Override PartName="/ppt/notesSlides/notesSlide42.xml" ContentType="application/vnd.openxmlformats-officedocument.presentationml.notesSlide+xml"/>
  <Override PartName="/ppt/tags/tag45.xml" ContentType="application/vnd.openxmlformats-officedocument.presentationml.tags+xml"/>
  <Override PartName="/ppt/notesSlides/notesSlide43.xml" ContentType="application/vnd.openxmlformats-officedocument.presentationml.notesSlide+xml"/>
  <Override PartName="/ppt/comments/comment3.xml" ContentType="application/vnd.openxmlformats-officedocument.presentationml.comments+xml"/>
  <Override PartName="/ppt/tags/tag46.xml" ContentType="application/vnd.openxmlformats-officedocument.presentationml.tags+xml"/>
  <Override PartName="/ppt/notesSlides/notesSlide44.xml" ContentType="application/vnd.openxmlformats-officedocument.presentationml.notesSlide+xml"/>
  <Override PartName="/ppt/tags/tag47.xml" ContentType="application/vnd.openxmlformats-officedocument.presentationml.tags+xml"/>
  <Override PartName="/ppt/notesSlides/notesSlide45.xml" ContentType="application/vnd.openxmlformats-officedocument.presentationml.notesSlide+xml"/>
  <Override PartName="/ppt/tags/tag48.xml" ContentType="application/vnd.openxmlformats-officedocument.presentationml.tags+xml"/>
  <Override PartName="/ppt/notesSlides/notesSlide46.xml" ContentType="application/vnd.openxmlformats-officedocument.presentationml.notesSlide+xml"/>
  <Override PartName="/ppt/tags/tag49.xml" ContentType="application/vnd.openxmlformats-officedocument.presentationml.tags+xml"/>
  <Override PartName="/ppt/notesSlides/notesSlide47.xml" ContentType="application/vnd.openxmlformats-officedocument.presentationml.notesSlide+xml"/>
  <Override PartName="/ppt/tags/tag50.xml" ContentType="application/vnd.openxmlformats-officedocument.presentationml.tags+xml"/>
  <Override PartName="/ppt/notesSlides/notesSlide48.xml" ContentType="application/vnd.openxmlformats-officedocument.presentationml.notesSlide+xml"/>
  <Override PartName="/ppt/tags/tag51.xml" ContentType="application/vnd.openxmlformats-officedocument.presentationml.tags+xml"/>
  <Override PartName="/ppt/notesSlides/notesSlide49.xml" ContentType="application/vnd.openxmlformats-officedocument.presentationml.notesSlide+xml"/>
  <Override PartName="/ppt/tags/tag52.xml" ContentType="application/vnd.openxmlformats-officedocument.presentationml.tags+xml"/>
  <Override PartName="/ppt/notesSlides/notesSlide50.xml" ContentType="application/vnd.openxmlformats-officedocument.presentationml.notesSlide+xml"/>
  <Override PartName="/ppt/tags/tag53.xml" ContentType="application/vnd.openxmlformats-officedocument.presentationml.tags+xml"/>
  <Override PartName="/ppt/notesSlides/notesSlide51.xml" ContentType="application/vnd.openxmlformats-officedocument.presentationml.notesSlide+xml"/>
  <Override PartName="/ppt/tags/tag54.xml" ContentType="application/vnd.openxmlformats-officedocument.presentationml.tags+xml"/>
  <Override PartName="/ppt/notesSlides/notesSlide52.xml" ContentType="application/vnd.openxmlformats-officedocument.presentationml.notesSlide+xml"/>
  <Override PartName="/ppt/tags/tag55.xml" ContentType="application/vnd.openxmlformats-officedocument.presentationml.tags+xml"/>
  <Override PartName="/ppt/notesSlides/notesSlide53.xml" ContentType="application/vnd.openxmlformats-officedocument.presentationml.notesSlide+xml"/>
  <Override PartName="/ppt/tags/tag56.xml" ContentType="application/vnd.openxmlformats-officedocument.presentationml.tags+xml"/>
  <Override PartName="/ppt/notesSlides/notesSlide54.xml" ContentType="application/vnd.openxmlformats-officedocument.presentationml.notesSlide+xml"/>
  <Override PartName="/ppt/tags/tag57.xml" ContentType="application/vnd.openxmlformats-officedocument.presentationml.tags+xml"/>
  <Override PartName="/ppt/notesSlides/notesSlide55.xml" ContentType="application/vnd.openxmlformats-officedocument.presentationml.notesSlide+xml"/>
  <Override PartName="/ppt/tags/tag58.xml" ContentType="application/vnd.openxmlformats-officedocument.presentationml.tags+xml"/>
  <Override PartName="/ppt/notesSlides/notesSlide56.xml" ContentType="application/vnd.openxmlformats-officedocument.presentationml.notesSlide+xml"/>
  <Override PartName="/ppt/tags/tag59.xml" ContentType="application/vnd.openxmlformats-officedocument.presentationml.tags+xml"/>
  <Override PartName="/ppt/notesSlides/notesSlide57.xml" ContentType="application/vnd.openxmlformats-officedocument.presentationml.notesSlide+xml"/>
  <Override PartName="/ppt/tags/tag60.xml" ContentType="application/vnd.openxmlformats-officedocument.presentationml.tags+xml"/>
  <Override PartName="/ppt/notesSlides/notesSlide58.xml" ContentType="application/vnd.openxmlformats-officedocument.presentationml.notesSlide+xml"/>
  <Override PartName="/ppt/tags/tag61.xml" ContentType="application/vnd.openxmlformats-officedocument.presentationml.tags+xml"/>
  <Override PartName="/ppt/notesSlides/notesSlide59.xml" ContentType="application/vnd.openxmlformats-officedocument.presentationml.notesSlide+xml"/>
  <Override PartName="/ppt/tags/tag62.xml" ContentType="application/vnd.openxmlformats-officedocument.presentationml.tags+xml"/>
  <Override PartName="/ppt/notesSlides/notesSlide60.xml" ContentType="application/vnd.openxmlformats-officedocument.presentationml.notesSlide+xml"/>
  <Override PartName="/ppt/tags/tag63.xml" ContentType="application/vnd.openxmlformats-officedocument.presentationml.tags+xml"/>
  <Override PartName="/ppt/notesSlides/notesSlide61.xml" ContentType="application/vnd.openxmlformats-officedocument.presentationml.notesSlide+xml"/>
  <Override PartName="/ppt/tags/tag64.xml" ContentType="application/vnd.openxmlformats-officedocument.presentationml.tags+xml"/>
  <Override PartName="/ppt/notesSlides/notesSlide62.xml" ContentType="application/vnd.openxmlformats-officedocument.presentationml.notesSlide+xml"/>
  <Override PartName="/ppt/tags/tag65.xml" ContentType="application/vnd.openxmlformats-officedocument.presentationml.tags+xml"/>
  <Override PartName="/ppt/notesSlides/notesSlide63.xml" ContentType="application/vnd.openxmlformats-officedocument.presentationml.notesSlide+xml"/>
  <Override PartName="/ppt/tags/tag66.xml" ContentType="application/vnd.openxmlformats-officedocument.presentationml.tags+xml"/>
  <Override PartName="/ppt/notesSlides/notesSlide64.xml" ContentType="application/vnd.openxmlformats-officedocument.presentationml.notesSlide+xml"/>
  <Override PartName="/ppt/tags/tag67.xml" ContentType="application/vnd.openxmlformats-officedocument.presentationml.tags+xml"/>
  <Override PartName="/ppt/notesSlides/notesSlide65.xml" ContentType="application/vnd.openxmlformats-officedocument.presentationml.notesSlide+xml"/>
  <Override PartName="/ppt/tags/tag68.xml" ContentType="application/vnd.openxmlformats-officedocument.presentationml.tags+xml"/>
  <Override PartName="/ppt/notesSlides/notesSlide66.xml" ContentType="application/vnd.openxmlformats-officedocument.presentationml.notesSlide+xml"/>
  <Override PartName="/ppt/tags/tag69.xml" ContentType="application/vnd.openxmlformats-officedocument.presentationml.tags+xml"/>
  <Override PartName="/ppt/notesSlides/notesSlide67.xml" ContentType="application/vnd.openxmlformats-officedocument.presentationml.notesSlide+xml"/>
  <Override PartName="/ppt/tags/tag70.xml" ContentType="application/vnd.openxmlformats-officedocument.presentationml.tags+xml"/>
  <Override PartName="/ppt/notesSlides/notesSlide68.xml" ContentType="application/vnd.openxmlformats-officedocument.presentationml.notesSlide+xml"/>
  <Override PartName="/ppt/tags/tag71.xml" ContentType="application/vnd.openxmlformats-officedocument.presentationml.tags+xml"/>
  <Override PartName="/ppt/notesSlides/notesSlide69.xml" ContentType="application/vnd.openxmlformats-officedocument.presentationml.notesSlide+xml"/>
  <Override PartName="/ppt/tags/tag72.xml" ContentType="application/vnd.openxmlformats-officedocument.presentationml.tags+xml"/>
  <Override PartName="/ppt/notesSlides/notesSlide70.xml" ContentType="application/vnd.openxmlformats-officedocument.presentationml.notesSlide+xml"/>
  <Override PartName="/ppt/tags/tag73.xml" ContentType="application/vnd.openxmlformats-officedocument.presentationml.tags+xml"/>
  <Override PartName="/ppt/notesSlides/notesSlide71.xml" ContentType="application/vnd.openxmlformats-officedocument.presentationml.notesSlide+xml"/>
  <Override PartName="/ppt/tags/tag74.xml" ContentType="application/vnd.openxmlformats-officedocument.presentationml.tags+xml"/>
  <Override PartName="/ppt/notesSlides/notesSlide72.xml" ContentType="application/vnd.openxmlformats-officedocument.presentationml.notesSlide+xml"/>
  <Override PartName="/ppt/tags/tag75.xml" ContentType="application/vnd.openxmlformats-officedocument.presentationml.tags+xml"/>
  <Override PartName="/ppt/notesSlides/notesSlide73.xml" ContentType="application/vnd.openxmlformats-officedocument.presentationml.notesSlide+xml"/>
  <Override PartName="/ppt/tags/tag76.xml" ContentType="application/vnd.openxmlformats-officedocument.presentationml.tags+xml"/>
  <Override PartName="/ppt/notesSlides/notesSlide74.xml" ContentType="application/vnd.openxmlformats-officedocument.presentationml.notesSlide+xml"/>
  <Override PartName="/ppt/tags/tag77.xml" ContentType="application/vnd.openxmlformats-officedocument.presentationml.tags+xml"/>
  <Override PartName="/ppt/notesSlides/notesSlide75.xml" ContentType="application/vnd.openxmlformats-officedocument.presentationml.notesSlide+xml"/>
  <Override PartName="/ppt/tags/tag78.xml" ContentType="application/vnd.openxmlformats-officedocument.presentationml.tags+xml"/>
  <Override PartName="/ppt/notesSlides/notesSlide7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  <p:sldMasterId id="2147483673" r:id="rId2"/>
  </p:sldMasterIdLst>
  <p:notesMasterIdLst>
    <p:notesMasterId r:id="rId80"/>
  </p:notesMasterIdLst>
  <p:sldIdLst>
    <p:sldId id="256" r:id="rId3"/>
    <p:sldId id="257" r:id="rId4"/>
    <p:sldId id="334" r:id="rId5"/>
    <p:sldId id="258" r:id="rId6"/>
    <p:sldId id="259" r:id="rId7"/>
    <p:sldId id="260" r:id="rId8"/>
    <p:sldId id="261" r:id="rId9"/>
    <p:sldId id="301" r:id="rId10"/>
    <p:sldId id="302" r:id="rId11"/>
    <p:sldId id="328" r:id="rId12"/>
    <p:sldId id="304" r:id="rId13"/>
    <p:sldId id="329" r:id="rId14"/>
    <p:sldId id="305" r:id="rId15"/>
    <p:sldId id="330" r:id="rId16"/>
    <p:sldId id="306" r:id="rId17"/>
    <p:sldId id="307" r:id="rId18"/>
    <p:sldId id="308" r:id="rId19"/>
    <p:sldId id="309" r:id="rId20"/>
    <p:sldId id="310" r:id="rId21"/>
    <p:sldId id="311" r:id="rId22"/>
    <p:sldId id="331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332" r:id="rId33"/>
    <p:sldId id="321" r:id="rId34"/>
    <p:sldId id="322" r:id="rId35"/>
    <p:sldId id="323" r:id="rId36"/>
    <p:sldId id="333" r:id="rId37"/>
    <p:sldId id="324" r:id="rId38"/>
    <p:sldId id="325" r:id="rId39"/>
    <p:sldId id="338" r:id="rId40"/>
    <p:sldId id="326" r:id="rId41"/>
    <p:sldId id="339" r:id="rId42"/>
    <p:sldId id="327" r:id="rId43"/>
    <p:sldId id="340" r:id="rId44"/>
    <p:sldId id="341" r:id="rId45"/>
    <p:sldId id="342" r:id="rId46"/>
    <p:sldId id="343" r:id="rId47"/>
    <p:sldId id="344" r:id="rId48"/>
    <p:sldId id="345" r:id="rId49"/>
    <p:sldId id="346" r:id="rId50"/>
    <p:sldId id="347" r:id="rId51"/>
    <p:sldId id="351" r:id="rId52"/>
    <p:sldId id="348" r:id="rId53"/>
    <p:sldId id="353" r:id="rId54"/>
    <p:sldId id="349" r:id="rId55"/>
    <p:sldId id="350" r:id="rId56"/>
    <p:sldId id="352" r:id="rId57"/>
    <p:sldId id="356" r:id="rId58"/>
    <p:sldId id="357" r:id="rId59"/>
    <p:sldId id="358" r:id="rId60"/>
    <p:sldId id="359" r:id="rId61"/>
    <p:sldId id="360" r:id="rId62"/>
    <p:sldId id="354" r:id="rId63"/>
    <p:sldId id="355" r:id="rId64"/>
    <p:sldId id="361" r:id="rId65"/>
    <p:sldId id="362" r:id="rId66"/>
    <p:sldId id="363" r:id="rId67"/>
    <p:sldId id="364" r:id="rId68"/>
    <p:sldId id="365" r:id="rId69"/>
    <p:sldId id="366" r:id="rId70"/>
    <p:sldId id="367" r:id="rId71"/>
    <p:sldId id="368" r:id="rId72"/>
    <p:sldId id="369" r:id="rId73"/>
    <p:sldId id="370" r:id="rId74"/>
    <p:sldId id="371" r:id="rId75"/>
    <p:sldId id="282" r:id="rId76"/>
    <p:sldId id="336" r:id="rId77"/>
    <p:sldId id="337" r:id="rId78"/>
    <p:sldId id="299" r:id="rId79"/>
  </p:sldIdLst>
  <p:sldSz cx="9144000" cy="5143500" type="screen16x9"/>
  <p:notesSz cx="6858000" cy="9144000"/>
  <p:custDataLst>
    <p:tags r:id="rId8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ksandra Stanković" initials="AS" lastIdx="5" clrIdx="0">
    <p:extLst>
      <p:ext uri="{19B8F6BF-5375-455C-9EA6-DF929625EA0E}">
        <p15:presenceInfo xmlns:p15="http://schemas.microsoft.com/office/powerpoint/2012/main" userId="S::aleksandra.stankovic5@skolers.org::b02ba5cd-1821-40b9-98c9-88b0dce2e3e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632088-A7A0-4DAA-825A-B77D5BBA3081}">
  <a:tblStyle styleId="{0F632088-A7A0-4DAA-825A-B77D5BBA308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7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commentAuthors" Target="commentAuthors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notesMaster" Target="notesMasters/notesMaster1.xml"/><Relationship Id="rId85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tags" Target="tags/tag1.xml"/><Relationship Id="rId86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12T10:58:37.548" idx="1">
    <p:pos x="5119" y="3126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12T10:58:37.548" idx="2">
    <p:pos x="5119" y="3126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12T10:58:37.548" idx="3">
    <p:pos x="5119" y="3126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53de5052a6_0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5" name="Google Shape;495;g53de5052a6_0_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a71291a826_0_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a71291a826_0_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2749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9fa85cf4fd_0_48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3" name="Google Shape;783;g9fa85cf4fd_0_48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50407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a71291a826_0_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a71291a826_0_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29317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9fa85cf4fd_0_48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3" name="Google Shape;783;g9fa85cf4fd_0_48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8466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a71291a826_0_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a71291a826_0_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66506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a745d1862b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a745d1862b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48280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a71291a826_0_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a71291a826_0_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79734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a71291a826_0_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a71291a826_0_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09423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a745d1862b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a745d1862b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55526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a71291a826_0_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a71291a826_0_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1159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a71291a82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a71291a82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9fa85cf4fd_0_48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3" name="Google Shape;783;g9fa85cf4fd_0_48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69624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a745d1862b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a745d1862b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618715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a71291a826_0_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a71291a826_0_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96185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a71291a826_0_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a71291a826_0_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22538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a745d1862b_0_8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a745d1862b_0_8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565608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9fa85cf4f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9fa85cf4f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83025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a745d1862b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a745d1862b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67196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a71291a826_0_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a71291a826_0_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40896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a71291a826_0_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a71291a826_0_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54719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a71291a826_0_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a71291a826_0_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8766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a71291a826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a71291a826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9fa85cf4fd_0_48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3" name="Google Shape;783;g9fa85cf4fd_0_48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3858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a745d1862b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a745d1862b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4397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a71291a826_0_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a71291a826_0_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90239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a71291a826_0_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a71291a826_0_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29581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9fa85cf4fd_0_48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3" name="Google Shape;783;g9fa85cf4fd_0_48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24612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a745d1862b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a745d1862b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69546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a71291a826_0_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a71291a826_0_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2967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9fa85cf4fd_0_48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3" name="Google Shape;783;g9fa85cf4fd_0_48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12355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a71291a826_0_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a71291a826_0_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19727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9fa85cf4fd_0_48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3" name="Google Shape;783;g9fa85cf4fd_0_48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9556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a745d1862b_0_8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a745d1862b_0_8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a71291a826_0_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a71291a826_0_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820503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9fa85cf4fd_0_48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3" name="Google Shape;783;g9fa85cf4fd_0_48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067092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a745d1862b_0_8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a745d1862b_0_8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354756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9fa85cf4f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9fa85cf4f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769111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a745d1862b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a745d1862b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854456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a71291a826_0_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a71291a826_0_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637763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a71291a826_0_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a71291a826_0_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2116545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a745d1862b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a745d1862b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901005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a71291a826_0_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a71291a826_0_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679151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9fa85cf4fd_0_48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3" name="Google Shape;783;g9fa85cf4fd_0_48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6077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9fa85cf4f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9fa85cf4f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a71291a826_0_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a71291a826_0_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161529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9fa85cf4fd_0_48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3" name="Google Shape;783;g9fa85cf4fd_0_48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62303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a71291a826_0_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a71291a826_0_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198537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a71291a826_0_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a71291a826_0_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193425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9fa85cf4fd_0_48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3" name="Google Shape;783;g9fa85cf4fd_0_48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833442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a745d1862b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a745d1862b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57478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a71291a826_0_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a71291a826_0_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874180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a71291a826_0_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a71291a826_0_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608320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a71291a826_0_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a71291a826_0_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095362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9fa85cf4fd_0_48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3" name="Google Shape;783;g9fa85cf4fd_0_48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7465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a745d1862b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a745d1862b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a745d1862b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a745d1862b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812282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a71291a826_0_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a71291a826_0_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974698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a71291a826_0_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a71291a826_0_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977830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ga745d1862b_0_8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5" name="Google Shape;565;ga745d1862b_0_8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18040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9fa85cf4f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9fa85cf4f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305477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a745d1862b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a745d1862b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496286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a71291a826_0_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a71291a826_0_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152937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a71291a826_0_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a71291a826_0_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899446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a71291a826_0_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a71291a826_0_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669758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a745d1862b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2" name="Google Shape;682;ga745d1862b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2730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a71291a826_0_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a71291a826_0_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29354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a71291a826_0_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a71291a826_0_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1891019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a71291a826_0_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a71291a826_0_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717527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a71291a826_0_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a71291a826_0_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100032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" name="Google Shape;2529;SLIDES_API158711764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0" name="Google Shape;2530;SLIDES_API158711764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" name="Google Shape;2529;SLIDES_API158711764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0" name="Google Shape;2530;SLIDES_API158711764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2219845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" name="Google Shape;2529;SLIDES_API158711764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0" name="Google Shape;2530;SLIDES_API158711764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463781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83" name="Google Shape;17883;ga77613c805_0_306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84" name="Google Shape;17884;ga77613c805_0_306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ga71291a826_0_6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8" name="Google Shape;808;ga71291a826_0_6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0426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9fa85cf4fd_0_48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3" name="Google Shape;783;g9fa85cf4fd_0_48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7973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255151" y="2785291"/>
            <a:ext cx="2526614" cy="874564"/>
            <a:chOff x="3457434" y="4469778"/>
            <a:chExt cx="1572451" cy="544289"/>
          </a:xfrm>
        </p:grpSpPr>
        <p:sp>
          <p:nvSpPr>
            <p:cNvPr id="10" name="Google Shape;10;p2"/>
            <p:cNvSpPr/>
            <p:nvPr/>
          </p:nvSpPr>
          <p:spPr>
            <a:xfrm>
              <a:off x="3457434" y="4667694"/>
              <a:ext cx="1467538" cy="346372"/>
            </a:xfrm>
            <a:custGeom>
              <a:avLst/>
              <a:gdLst/>
              <a:ahLst/>
              <a:cxnLst/>
              <a:rect l="l" t="t" r="r" b="b"/>
              <a:pathLst>
                <a:path w="60617" h="14307" extrusionOk="0">
                  <a:moveTo>
                    <a:pt x="7848" y="0"/>
                  </a:moveTo>
                  <a:cubicBezTo>
                    <a:pt x="3393" y="0"/>
                    <a:pt x="1" y="3229"/>
                    <a:pt x="1" y="7153"/>
                  </a:cubicBezTo>
                  <a:cubicBezTo>
                    <a:pt x="1" y="11077"/>
                    <a:pt x="3393" y="14306"/>
                    <a:pt x="7848" y="14306"/>
                  </a:cubicBezTo>
                  <a:lnTo>
                    <a:pt x="60617" y="14306"/>
                  </a:lnTo>
                  <a:lnTo>
                    <a:pt x="60617" y="0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3531662" y="4713209"/>
              <a:ext cx="1393310" cy="255319"/>
            </a:xfrm>
            <a:custGeom>
              <a:avLst/>
              <a:gdLst/>
              <a:ahLst/>
              <a:cxnLst/>
              <a:rect l="l" t="t" r="r" b="b"/>
              <a:pathLst>
                <a:path w="57551" h="10546" extrusionOk="0">
                  <a:moveTo>
                    <a:pt x="7480" y="0"/>
                  </a:moveTo>
                  <a:cubicBezTo>
                    <a:pt x="3393" y="0"/>
                    <a:pt x="0" y="2371"/>
                    <a:pt x="0" y="5273"/>
                  </a:cubicBezTo>
                  <a:cubicBezTo>
                    <a:pt x="0" y="8175"/>
                    <a:pt x="3393" y="10546"/>
                    <a:pt x="7480" y="10546"/>
                  </a:cubicBezTo>
                  <a:lnTo>
                    <a:pt x="57551" y="10546"/>
                  </a:lnTo>
                  <a:lnTo>
                    <a:pt x="575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531662" y="4750807"/>
              <a:ext cx="1422023" cy="24"/>
            </a:xfrm>
            <a:custGeom>
              <a:avLst/>
              <a:gdLst/>
              <a:ahLst/>
              <a:cxnLst/>
              <a:rect l="l" t="t" r="r" b="b"/>
              <a:pathLst>
                <a:path w="58737" h="1" extrusionOk="0">
                  <a:moveTo>
                    <a:pt x="0" y="1"/>
                  </a:moveTo>
                  <a:lnTo>
                    <a:pt x="587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598337" y="4741898"/>
              <a:ext cx="1422023" cy="16850"/>
            </a:xfrm>
            <a:custGeom>
              <a:avLst/>
              <a:gdLst/>
              <a:ahLst/>
              <a:cxnLst/>
              <a:rect l="l" t="t" r="r" b="b"/>
              <a:pathLst>
                <a:path w="58737" h="696" extrusionOk="0">
                  <a:moveTo>
                    <a:pt x="0" y="1"/>
                  </a:moveTo>
                  <a:lnTo>
                    <a:pt x="0" y="696"/>
                  </a:lnTo>
                  <a:lnTo>
                    <a:pt x="58736" y="696"/>
                  </a:lnTo>
                  <a:lnTo>
                    <a:pt x="587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531662" y="4812156"/>
              <a:ext cx="1422023" cy="24"/>
            </a:xfrm>
            <a:custGeom>
              <a:avLst/>
              <a:gdLst/>
              <a:ahLst/>
              <a:cxnLst/>
              <a:rect l="l" t="t" r="r" b="b"/>
              <a:pathLst>
                <a:path w="58737" h="1" extrusionOk="0">
                  <a:moveTo>
                    <a:pt x="0" y="1"/>
                  </a:moveTo>
                  <a:lnTo>
                    <a:pt x="587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531662" y="4804239"/>
              <a:ext cx="1422023" cy="15858"/>
            </a:xfrm>
            <a:custGeom>
              <a:avLst/>
              <a:gdLst/>
              <a:ahLst/>
              <a:cxnLst/>
              <a:rect l="l" t="t" r="r" b="b"/>
              <a:pathLst>
                <a:path w="58737" h="655" extrusionOk="0">
                  <a:moveTo>
                    <a:pt x="0" y="1"/>
                  </a:moveTo>
                  <a:lnTo>
                    <a:pt x="0" y="655"/>
                  </a:lnTo>
                  <a:lnTo>
                    <a:pt x="58736" y="655"/>
                  </a:lnTo>
                  <a:lnTo>
                    <a:pt x="587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531662" y="4869557"/>
              <a:ext cx="1422023" cy="24"/>
            </a:xfrm>
            <a:custGeom>
              <a:avLst/>
              <a:gdLst/>
              <a:ahLst/>
              <a:cxnLst/>
              <a:rect l="l" t="t" r="r" b="b"/>
              <a:pathLst>
                <a:path w="58737" h="1" extrusionOk="0">
                  <a:moveTo>
                    <a:pt x="0" y="0"/>
                  </a:moveTo>
                  <a:lnTo>
                    <a:pt x="587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531662" y="4861641"/>
              <a:ext cx="1422023" cy="16850"/>
            </a:xfrm>
            <a:custGeom>
              <a:avLst/>
              <a:gdLst/>
              <a:ahLst/>
              <a:cxnLst/>
              <a:rect l="l" t="t" r="r" b="b"/>
              <a:pathLst>
                <a:path w="58737" h="696" extrusionOk="0">
                  <a:moveTo>
                    <a:pt x="0" y="0"/>
                  </a:moveTo>
                  <a:lnTo>
                    <a:pt x="0" y="695"/>
                  </a:lnTo>
                  <a:lnTo>
                    <a:pt x="58736" y="695"/>
                  </a:lnTo>
                  <a:lnTo>
                    <a:pt x="587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531662" y="4931898"/>
              <a:ext cx="1422023" cy="24"/>
            </a:xfrm>
            <a:custGeom>
              <a:avLst/>
              <a:gdLst/>
              <a:ahLst/>
              <a:cxnLst/>
              <a:rect l="l" t="t" r="r" b="b"/>
              <a:pathLst>
                <a:path w="58737" h="1" extrusionOk="0">
                  <a:moveTo>
                    <a:pt x="0" y="0"/>
                  </a:moveTo>
                  <a:lnTo>
                    <a:pt x="587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607862" y="4923982"/>
              <a:ext cx="1422023" cy="15858"/>
            </a:xfrm>
            <a:custGeom>
              <a:avLst/>
              <a:gdLst/>
              <a:ahLst/>
              <a:cxnLst/>
              <a:rect l="l" t="t" r="r" b="b"/>
              <a:pathLst>
                <a:path w="58737" h="655" extrusionOk="0">
                  <a:moveTo>
                    <a:pt x="0" y="0"/>
                  </a:moveTo>
                  <a:lnTo>
                    <a:pt x="0" y="654"/>
                  </a:lnTo>
                  <a:lnTo>
                    <a:pt x="58736" y="654"/>
                  </a:lnTo>
                  <a:lnTo>
                    <a:pt x="587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457434" y="4469778"/>
              <a:ext cx="1467538" cy="197941"/>
            </a:xfrm>
            <a:custGeom>
              <a:avLst/>
              <a:gdLst/>
              <a:ahLst/>
              <a:cxnLst/>
              <a:rect l="l" t="t" r="r" b="b"/>
              <a:pathLst>
                <a:path w="60617" h="8176" extrusionOk="0">
                  <a:moveTo>
                    <a:pt x="7848" y="0"/>
                  </a:moveTo>
                  <a:cubicBezTo>
                    <a:pt x="3393" y="0"/>
                    <a:pt x="1" y="1881"/>
                    <a:pt x="1" y="4088"/>
                  </a:cubicBezTo>
                  <a:cubicBezTo>
                    <a:pt x="1" y="6295"/>
                    <a:pt x="3393" y="8175"/>
                    <a:pt x="7848" y="8175"/>
                  </a:cubicBezTo>
                  <a:lnTo>
                    <a:pt x="60617" y="8175"/>
                  </a:lnTo>
                  <a:lnTo>
                    <a:pt x="60617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531662" y="4494520"/>
              <a:ext cx="1393310" cy="144485"/>
            </a:xfrm>
            <a:custGeom>
              <a:avLst/>
              <a:gdLst/>
              <a:ahLst/>
              <a:cxnLst/>
              <a:rect l="l" t="t" r="r" b="b"/>
              <a:pathLst>
                <a:path w="57551" h="5968" extrusionOk="0">
                  <a:moveTo>
                    <a:pt x="7480" y="0"/>
                  </a:moveTo>
                  <a:cubicBezTo>
                    <a:pt x="3393" y="0"/>
                    <a:pt x="0" y="1390"/>
                    <a:pt x="0" y="3066"/>
                  </a:cubicBezTo>
                  <a:cubicBezTo>
                    <a:pt x="0" y="4782"/>
                    <a:pt x="3393" y="5968"/>
                    <a:pt x="7480" y="5968"/>
                  </a:cubicBezTo>
                  <a:lnTo>
                    <a:pt x="57551" y="5968"/>
                  </a:lnTo>
                  <a:lnTo>
                    <a:pt x="575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531662" y="4515293"/>
              <a:ext cx="1422023" cy="24"/>
            </a:xfrm>
            <a:custGeom>
              <a:avLst/>
              <a:gdLst/>
              <a:ahLst/>
              <a:cxnLst/>
              <a:rect l="l" t="t" r="r" b="b"/>
              <a:pathLst>
                <a:path w="58737" h="1" extrusionOk="0">
                  <a:moveTo>
                    <a:pt x="0" y="1"/>
                  </a:moveTo>
                  <a:lnTo>
                    <a:pt x="587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607862" y="4507376"/>
              <a:ext cx="1422023" cy="15858"/>
            </a:xfrm>
            <a:custGeom>
              <a:avLst/>
              <a:gdLst/>
              <a:ahLst/>
              <a:cxnLst/>
              <a:rect l="l" t="t" r="r" b="b"/>
              <a:pathLst>
                <a:path w="58737" h="655" extrusionOk="0">
                  <a:moveTo>
                    <a:pt x="0" y="1"/>
                  </a:moveTo>
                  <a:lnTo>
                    <a:pt x="0" y="655"/>
                  </a:lnTo>
                  <a:lnTo>
                    <a:pt x="58736" y="655"/>
                  </a:lnTo>
                  <a:lnTo>
                    <a:pt x="587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531662" y="4552891"/>
              <a:ext cx="1422023" cy="24"/>
            </a:xfrm>
            <a:custGeom>
              <a:avLst/>
              <a:gdLst/>
              <a:ahLst/>
              <a:cxnLst/>
              <a:rect l="l" t="t" r="r" b="b"/>
              <a:pathLst>
                <a:path w="58737" h="1" extrusionOk="0">
                  <a:moveTo>
                    <a:pt x="0" y="1"/>
                  </a:moveTo>
                  <a:lnTo>
                    <a:pt x="587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541187" y="4543981"/>
              <a:ext cx="1422023" cy="16850"/>
            </a:xfrm>
            <a:custGeom>
              <a:avLst/>
              <a:gdLst/>
              <a:ahLst/>
              <a:cxnLst/>
              <a:rect l="l" t="t" r="r" b="b"/>
              <a:pathLst>
                <a:path w="58737" h="696" extrusionOk="0">
                  <a:moveTo>
                    <a:pt x="0" y="1"/>
                  </a:moveTo>
                  <a:lnTo>
                    <a:pt x="0" y="696"/>
                  </a:lnTo>
                  <a:lnTo>
                    <a:pt x="58736" y="696"/>
                  </a:lnTo>
                  <a:lnTo>
                    <a:pt x="587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531662" y="4585550"/>
              <a:ext cx="1422023" cy="24"/>
            </a:xfrm>
            <a:custGeom>
              <a:avLst/>
              <a:gdLst/>
              <a:ahLst/>
              <a:cxnLst/>
              <a:rect l="l" t="t" r="r" b="b"/>
              <a:pathLst>
                <a:path w="58737" h="1" extrusionOk="0">
                  <a:moveTo>
                    <a:pt x="0" y="1"/>
                  </a:moveTo>
                  <a:lnTo>
                    <a:pt x="587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531662" y="4618209"/>
              <a:ext cx="1422023" cy="24"/>
            </a:xfrm>
            <a:custGeom>
              <a:avLst/>
              <a:gdLst/>
              <a:ahLst/>
              <a:cxnLst/>
              <a:rect l="l" t="t" r="r" b="b"/>
              <a:pathLst>
                <a:path w="58737" h="1" extrusionOk="0">
                  <a:moveTo>
                    <a:pt x="0" y="0"/>
                  </a:moveTo>
                  <a:lnTo>
                    <a:pt x="587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607862" y="4610293"/>
              <a:ext cx="1422023" cy="16850"/>
            </a:xfrm>
            <a:custGeom>
              <a:avLst/>
              <a:gdLst/>
              <a:ahLst/>
              <a:cxnLst/>
              <a:rect l="l" t="t" r="r" b="b"/>
              <a:pathLst>
                <a:path w="58737" h="696" extrusionOk="0">
                  <a:moveTo>
                    <a:pt x="0" y="0"/>
                  </a:moveTo>
                  <a:lnTo>
                    <a:pt x="0" y="695"/>
                  </a:lnTo>
                  <a:lnTo>
                    <a:pt x="58736" y="695"/>
                  </a:lnTo>
                  <a:lnTo>
                    <a:pt x="587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541187" y="4577633"/>
              <a:ext cx="1422023" cy="15858"/>
            </a:xfrm>
            <a:custGeom>
              <a:avLst/>
              <a:gdLst/>
              <a:ahLst/>
              <a:cxnLst/>
              <a:rect l="l" t="t" r="r" b="b"/>
              <a:pathLst>
                <a:path w="58737" h="655" extrusionOk="0">
                  <a:moveTo>
                    <a:pt x="0" y="1"/>
                  </a:moveTo>
                  <a:lnTo>
                    <a:pt x="0" y="655"/>
                  </a:lnTo>
                  <a:lnTo>
                    <a:pt x="58736" y="655"/>
                  </a:lnTo>
                  <a:lnTo>
                    <a:pt x="587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102751" y="3680641"/>
            <a:ext cx="2526614" cy="874564"/>
            <a:chOff x="3457434" y="4469778"/>
            <a:chExt cx="1572451" cy="544289"/>
          </a:xfrm>
        </p:grpSpPr>
        <p:sp>
          <p:nvSpPr>
            <p:cNvPr id="31" name="Google Shape;31;p2"/>
            <p:cNvSpPr/>
            <p:nvPr/>
          </p:nvSpPr>
          <p:spPr>
            <a:xfrm>
              <a:off x="3457434" y="4667694"/>
              <a:ext cx="1467538" cy="346372"/>
            </a:xfrm>
            <a:custGeom>
              <a:avLst/>
              <a:gdLst/>
              <a:ahLst/>
              <a:cxnLst/>
              <a:rect l="l" t="t" r="r" b="b"/>
              <a:pathLst>
                <a:path w="60617" h="14307" extrusionOk="0">
                  <a:moveTo>
                    <a:pt x="7848" y="0"/>
                  </a:moveTo>
                  <a:cubicBezTo>
                    <a:pt x="3393" y="0"/>
                    <a:pt x="1" y="3229"/>
                    <a:pt x="1" y="7153"/>
                  </a:cubicBezTo>
                  <a:cubicBezTo>
                    <a:pt x="1" y="11077"/>
                    <a:pt x="3393" y="14306"/>
                    <a:pt x="7848" y="14306"/>
                  </a:cubicBezTo>
                  <a:lnTo>
                    <a:pt x="60617" y="14306"/>
                  </a:lnTo>
                  <a:lnTo>
                    <a:pt x="60617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531662" y="4713209"/>
              <a:ext cx="1393310" cy="255319"/>
            </a:xfrm>
            <a:custGeom>
              <a:avLst/>
              <a:gdLst/>
              <a:ahLst/>
              <a:cxnLst/>
              <a:rect l="l" t="t" r="r" b="b"/>
              <a:pathLst>
                <a:path w="57551" h="10546" extrusionOk="0">
                  <a:moveTo>
                    <a:pt x="7480" y="0"/>
                  </a:moveTo>
                  <a:cubicBezTo>
                    <a:pt x="3393" y="0"/>
                    <a:pt x="0" y="2371"/>
                    <a:pt x="0" y="5273"/>
                  </a:cubicBezTo>
                  <a:cubicBezTo>
                    <a:pt x="0" y="8175"/>
                    <a:pt x="3393" y="10546"/>
                    <a:pt x="7480" y="10546"/>
                  </a:cubicBezTo>
                  <a:lnTo>
                    <a:pt x="57551" y="10546"/>
                  </a:lnTo>
                  <a:lnTo>
                    <a:pt x="575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531662" y="4750807"/>
              <a:ext cx="1422023" cy="24"/>
            </a:xfrm>
            <a:custGeom>
              <a:avLst/>
              <a:gdLst/>
              <a:ahLst/>
              <a:cxnLst/>
              <a:rect l="l" t="t" r="r" b="b"/>
              <a:pathLst>
                <a:path w="58737" h="1" extrusionOk="0">
                  <a:moveTo>
                    <a:pt x="0" y="1"/>
                  </a:moveTo>
                  <a:lnTo>
                    <a:pt x="587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598337" y="4741898"/>
              <a:ext cx="1422023" cy="16850"/>
            </a:xfrm>
            <a:custGeom>
              <a:avLst/>
              <a:gdLst/>
              <a:ahLst/>
              <a:cxnLst/>
              <a:rect l="l" t="t" r="r" b="b"/>
              <a:pathLst>
                <a:path w="58737" h="696" extrusionOk="0">
                  <a:moveTo>
                    <a:pt x="0" y="1"/>
                  </a:moveTo>
                  <a:lnTo>
                    <a:pt x="0" y="696"/>
                  </a:lnTo>
                  <a:lnTo>
                    <a:pt x="58736" y="696"/>
                  </a:lnTo>
                  <a:lnTo>
                    <a:pt x="587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531662" y="4812156"/>
              <a:ext cx="1422023" cy="24"/>
            </a:xfrm>
            <a:custGeom>
              <a:avLst/>
              <a:gdLst/>
              <a:ahLst/>
              <a:cxnLst/>
              <a:rect l="l" t="t" r="r" b="b"/>
              <a:pathLst>
                <a:path w="58737" h="1" extrusionOk="0">
                  <a:moveTo>
                    <a:pt x="0" y="1"/>
                  </a:moveTo>
                  <a:lnTo>
                    <a:pt x="587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531662" y="4804239"/>
              <a:ext cx="1422023" cy="15858"/>
            </a:xfrm>
            <a:custGeom>
              <a:avLst/>
              <a:gdLst/>
              <a:ahLst/>
              <a:cxnLst/>
              <a:rect l="l" t="t" r="r" b="b"/>
              <a:pathLst>
                <a:path w="58737" h="655" extrusionOk="0">
                  <a:moveTo>
                    <a:pt x="0" y="1"/>
                  </a:moveTo>
                  <a:lnTo>
                    <a:pt x="0" y="655"/>
                  </a:lnTo>
                  <a:lnTo>
                    <a:pt x="58736" y="655"/>
                  </a:lnTo>
                  <a:lnTo>
                    <a:pt x="587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531662" y="4869557"/>
              <a:ext cx="1422023" cy="24"/>
            </a:xfrm>
            <a:custGeom>
              <a:avLst/>
              <a:gdLst/>
              <a:ahLst/>
              <a:cxnLst/>
              <a:rect l="l" t="t" r="r" b="b"/>
              <a:pathLst>
                <a:path w="58737" h="1" extrusionOk="0">
                  <a:moveTo>
                    <a:pt x="0" y="0"/>
                  </a:moveTo>
                  <a:lnTo>
                    <a:pt x="587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531662" y="4861641"/>
              <a:ext cx="1422023" cy="16850"/>
            </a:xfrm>
            <a:custGeom>
              <a:avLst/>
              <a:gdLst/>
              <a:ahLst/>
              <a:cxnLst/>
              <a:rect l="l" t="t" r="r" b="b"/>
              <a:pathLst>
                <a:path w="58737" h="696" extrusionOk="0">
                  <a:moveTo>
                    <a:pt x="0" y="0"/>
                  </a:moveTo>
                  <a:lnTo>
                    <a:pt x="0" y="695"/>
                  </a:lnTo>
                  <a:lnTo>
                    <a:pt x="58736" y="695"/>
                  </a:lnTo>
                  <a:lnTo>
                    <a:pt x="587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531662" y="4931898"/>
              <a:ext cx="1422023" cy="24"/>
            </a:xfrm>
            <a:custGeom>
              <a:avLst/>
              <a:gdLst/>
              <a:ahLst/>
              <a:cxnLst/>
              <a:rect l="l" t="t" r="r" b="b"/>
              <a:pathLst>
                <a:path w="58737" h="1" extrusionOk="0">
                  <a:moveTo>
                    <a:pt x="0" y="0"/>
                  </a:moveTo>
                  <a:lnTo>
                    <a:pt x="587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607862" y="4923982"/>
              <a:ext cx="1422023" cy="15858"/>
            </a:xfrm>
            <a:custGeom>
              <a:avLst/>
              <a:gdLst/>
              <a:ahLst/>
              <a:cxnLst/>
              <a:rect l="l" t="t" r="r" b="b"/>
              <a:pathLst>
                <a:path w="58737" h="655" extrusionOk="0">
                  <a:moveTo>
                    <a:pt x="0" y="0"/>
                  </a:moveTo>
                  <a:lnTo>
                    <a:pt x="0" y="654"/>
                  </a:lnTo>
                  <a:lnTo>
                    <a:pt x="58736" y="654"/>
                  </a:lnTo>
                  <a:lnTo>
                    <a:pt x="587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457434" y="4469778"/>
              <a:ext cx="1467538" cy="197941"/>
            </a:xfrm>
            <a:custGeom>
              <a:avLst/>
              <a:gdLst/>
              <a:ahLst/>
              <a:cxnLst/>
              <a:rect l="l" t="t" r="r" b="b"/>
              <a:pathLst>
                <a:path w="60617" h="8176" extrusionOk="0">
                  <a:moveTo>
                    <a:pt x="7848" y="0"/>
                  </a:moveTo>
                  <a:cubicBezTo>
                    <a:pt x="3393" y="0"/>
                    <a:pt x="1" y="1881"/>
                    <a:pt x="1" y="4088"/>
                  </a:cubicBezTo>
                  <a:cubicBezTo>
                    <a:pt x="1" y="6295"/>
                    <a:pt x="3393" y="8175"/>
                    <a:pt x="7848" y="8175"/>
                  </a:cubicBezTo>
                  <a:lnTo>
                    <a:pt x="60617" y="8175"/>
                  </a:lnTo>
                  <a:lnTo>
                    <a:pt x="60617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531662" y="4494520"/>
              <a:ext cx="1393310" cy="144485"/>
            </a:xfrm>
            <a:custGeom>
              <a:avLst/>
              <a:gdLst/>
              <a:ahLst/>
              <a:cxnLst/>
              <a:rect l="l" t="t" r="r" b="b"/>
              <a:pathLst>
                <a:path w="57551" h="5968" extrusionOk="0">
                  <a:moveTo>
                    <a:pt x="7480" y="0"/>
                  </a:moveTo>
                  <a:cubicBezTo>
                    <a:pt x="3393" y="0"/>
                    <a:pt x="0" y="1390"/>
                    <a:pt x="0" y="3066"/>
                  </a:cubicBezTo>
                  <a:cubicBezTo>
                    <a:pt x="0" y="4782"/>
                    <a:pt x="3393" y="5968"/>
                    <a:pt x="7480" y="5968"/>
                  </a:cubicBezTo>
                  <a:lnTo>
                    <a:pt x="57551" y="5968"/>
                  </a:lnTo>
                  <a:lnTo>
                    <a:pt x="5755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531662" y="4536065"/>
              <a:ext cx="477978" cy="102941"/>
            </a:xfrm>
            <a:custGeom>
              <a:avLst/>
              <a:gdLst/>
              <a:ahLst/>
              <a:cxnLst/>
              <a:rect l="l" t="t" r="r" b="b"/>
              <a:pathLst>
                <a:path w="19743" h="4252" extrusionOk="0">
                  <a:moveTo>
                    <a:pt x="859" y="1"/>
                  </a:moveTo>
                  <a:cubicBezTo>
                    <a:pt x="327" y="328"/>
                    <a:pt x="0" y="859"/>
                    <a:pt x="0" y="1350"/>
                  </a:cubicBezTo>
                  <a:cubicBezTo>
                    <a:pt x="0" y="3066"/>
                    <a:pt x="3393" y="4252"/>
                    <a:pt x="7480" y="4252"/>
                  </a:cubicBezTo>
                  <a:lnTo>
                    <a:pt x="19742" y="4252"/>
                  </a:lnTo>
                  <a:cubicBezTo>
                    <a:pt x="12753" y="3761"/>
                    <a:pt x="4946" y="2739"/>
                    <a:pt x="8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531662" y="4515293"/>
              <a:ext cx="1422023" cy="24"/>
            </a:xfrm>
            <a:custGeom>
              <a:avLst/>
              <a:gdLst/>
              <a:ahLst/>
              <a:cxnLst/>
              <a:rect l="l" t="t" r="r" b="b"/>
              <a:pathLst>
                <a:path w="58737" h="1" extrusionOk="0">
                  <a:moveTo>
                    <a:pt x="0" y="1"/>
                  </a:moveTo>
                  <a:lnTo>
                    <a:pt x="587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607862" y="4507376"/>
              <a:ext cx="1422023" cy="15858"/>
            </a:xfrm>
            <a:custGeom>
              <a:avLst/>
              <a:gdLst/>
              <a:ahLst/>
              <a:cxnLst/>
              <a:rect l="l" t="t" r="r" b="b"/>
              <a:pathLst>
                <a:path w="58737" h="655" extrusionOk="0">
                  <a:moveTo>
                    <a:pt x="0" y="1"/>
                  </a:moveTo>
                  <a:lnTo>
                    <a:pt x="0" y="655"/>
                  </a:lnTo>
                  <a:lnTo>
                    <a:pt x="58736" y="655"/>
                  </a:lnTo>
                  <a:lnTo>
                    <a:pt x="587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531662" y="4552891"/>
              <a:ext cx="1422023" cy="24"/>
            </a:xfrm>
            <a:custGeom>
              <a:avLst/>
              <a:gdLst/>
              <a:ahLst/>
              <a:cxnLst/>
              <a:rect l="l" t="t" r="r" b="b"/>
              <a:pathLst>
                <a:path w="58737" h="1" extrusionOk="0">
                  <a:moveTo>
                    <a:pt x="0" y="1"/>
                  </a:moveTo>
                  <a:lnTo>
                    <a:pt x="587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541187" y="4543981"/>
              <a:ext cx="1422023" cy="16850"/>
            </a:xfrm>
            <a:custGeom>
              <a:avLst/>
              <a:gdLst/>
              <a:ahLst/>
              <a:cxnLst/>
              <a:rect l="l" t="t" r="r" b="b"/>
              <a:pathLst>
                <a:path w="58737" h="696" extrusionOk="0">
                  <a:moveTo>
                    <a:pt x="0" y="1"/>
                  </a:moveTo>
                  <a:lnTo>
                    <a:pt x="0" y="696"/>
                  </a:lnTo>
                  <a:lnTo>
                    <a:pt x="58736" y="696"/>
                  </a:lnTo>
                  <a:lnTo>
                    <a:pt x="587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531662" y="4585550"/>
              <a:ext cx="1422023" cy="24"/>
            </a:xfrm>
            <a:custGeom>
              <a:avLst/>
              <a:gdLst/>
              <a:ahLst/>
              <a:cxnLst/>
              <a:rect l="l" t="t" r="r" b="b"/>
              <a:pathLst>
                <a:path w="58737" h="1" extrusionOk="0">
                  <a:moveTo>
                    <a:pt x="0" y="1"/>
                  </a:moveTo>
                  <a:lnTo>
                    <a:pt x="5873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531662" y="4618209"/>
              <a:ext cx="1422023" cy="24"/>
            </a:xfrm>
            <a:custGeom>
              <a:avLst/>
              <a:gdLst/>
              <a:ahLst/>
              <a:cxnLst/>
              <a:rect l="l" t="t" r="r" b="b"/>
              <a:pathLst>
                <a:path w="58737" h="1" extrusionOk="0">
                  <a:moveTo>
                    <a:pt x="0" y="0"/>
                  </a:moveTo>
                  <a:lnTo>
                    <a:pt x="5873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607862" y="4610293"/>
              <a:ext cx="1422023" cy="16850"/>
            </a:xfrm>
            <a:custGeom>
              <a:avLst/>
              <a:gdLst/>
              <a:ahLst/>
              <a:cxnLst/>
              <a:rect l="l" t="t" r="r" b="b"/>
              <a:pathLst>
                <a:path w="58737" h="696" extrusionOk="0">
                  <a:moveTo>
                    <a:pt x="0" y="0"/>
                  </a:moveTo>
                  <a:lnTo>
                    <a:pt x="0" y="695"/>
                  </a:lnTo>
                  <a:lnTo>
                    <a:pt x="58736" y="695"/>
                  </a:lnTo>
                  <a:lnTo>
                    <a:pt x="5873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541187" y="4577633"/>
              <a:ext cx="1422023" cy="15858"/>
            </a:xfrm>
            <a:custGeom>
              <a:avLst/>
              <a:gdLst/>
              <a:ahLst/>
              <a:cxnLst/>
              <a:rect l="l" t="t" r="r" b="b"/>
              <a:pathLst>
                <a:path w="58737" h="655" extrusionOk="0">
                  <a:moveTo>
                    <a:pt x="0" y="1"/>
                  </a:moveTo>
                  <a:lnTo>
                    <a:pt x="0" y="655"/>
                  </a:lnTo>
                  <a:lnTo>
                    <a:pt x="58736" y="655"/>
                  </a:lnTo>
                  <a:lnTo>
                    <a:pt x="587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2"/>
          <p:cNvGrpSpPr/>
          <p:nvPr/>
        </p:nvGrpSpPr>
        <p:grpSpPr>
          <a:xfrm>
            <a:off x="7228313" y="-114309"/>
            <a:ext cx="1915697" cy="4616272"/>
            <a:chOff x="7899913" y="-114309"/>
            <a:chExt cx="1915697" cy="4616272"/>
          </a:xfrm>
        </p:grpSpPr>
        <p:sp>
          <p:nvSpPr>
            <p:cNvPr id="53" name="Google Shape;53;p2"/>
            <p:cNvSpPr/>
            <p:nvPr/>
          </p:nvSpPr>
          <p:spPr>
            <a:xfrm>
              <a:off x="8606186" y="3608365"/>
              <a:ext cx="39" cy="483371"/>
            </a:xfrm>
            <a:custGeom>
              <a:avLst/>
              <a:gdLst/>
              <a:ahLst/>
              <a:cxnLst/>
              <a:rect l="l" t="t" r="r" b="b"/>
              <a:pathLst>
                <a:path w="1" h="12426" extrusionOk="0">
                  <a:moveTo>
                    <a:pt x="1" y="0"/>
                  </a:moveTo>
                  <a:lnTo>
                    <a:pt x="1" y="124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566430" y="3568608"/>
              <a:ext cx="79551" cy="562883"/>
            </a:xfrm>
            <a:custGeom>
              <a:avLst/>
              <a:gdLst/>
              <a:ahLst/>
              <a:cxnLst/>
              <a:rect l="l" t="t" r="r" b="b"/>
              <a:pathLst>
                <a:path w="2045" h="14470" extrusionOk="0">
                  <a:moveTo>
                    <a:pt x="1023" y="0"/>
                  </a:moveTo>
                  <a:cubicBezTo>
                    <a:pt x="369" y="0"/>
                    <a:pt x="1" y="327"/>
                    <a:pt x="1" y="1022"/>
                  </a:cubicBezTo>
                  <a:lnTo>
                    <a:pt x="1" y="13448"/>
                  </a:lnTo>
                  <a:cubicBezTo>
                    <a:pt x="1" y="13979"/>
                    <a:pt x="369" y="14470"/>
                    <a:pt x="1023" y="14470"/>
                  </a:cubicBezTo>
                  <a:cubicBezTo>
                    <a:pt x="1554" y="14470"/>
                    <a:pt x="2044" y="13979"/>
                    <a:pt x="2044" y="13448"/>
                  </a:cubicBezTo>
                  <a:lnTo>
                    <a:pt x="2044" y="1022"/>
                  </a:lnTo>
                  <a:cubicBezTo>
                    <a:pt x="2044" y="327"/>
                    <a:pt x="1554" y="0"/>
                    <a:pt x="1023" y="0"/>
                  </a:cubicBezTo>
                  <a:close/>
                </a:path>
              </a:pathLst>
            </a:custGeom>
            <a:solidFill>
              <a:schemeClr val="accent1">
                <a:alpha val="12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8798589" y="3873900"/>
              <a:ext cx="39" cy="483371"/>
            </a:xfrm>
            <a:custGeom>
              <a:avLst/>
              <a:gdLst/>
              <a:ahLst/>
              <a:cxnLst/>
              <a:rect l="l" t="t" r="r" b="b"/>
              <a:pathLst>
                <a:path w="1" h="12426" extrusionOk="0">
                  <a:moveTo>
                    <a:pt x="0" y="0"/>
                  </a:moveTo>
                  <a:lnTo>
                    <a:pt x="0" y="124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8758832" y="3834144"/>
              <a:ext cx="79551" cy="562883"/>
            </a:xfrm>
            <a:custGeom>
              <a:avLst/>
              <a:gdLst/>
              <a:ahLst/>
              <a:cxnLst/>
              <a:rect l="l" t="t" r="r" b="b"/>
              <a:pathLst>
                <a:path w="2045" h="14470" extrusionOk="0">
                  <a:moveTo>
                    <a:pt x="1022" y="0"/>
                  </a:moveTo>
                  <a:cubicBezTo>
                    <a:pt x="532" y="0"/>
                    <a:pt x="0" y="491"/>
                    <a:pt x="0" y="1022"/>
                  </a:cubicBezTo>
                  <a:lnTo>
                    <a:pt x="0" y="13448"/>
                  </a:lnTo>
                  <a:cubicBezTo>
                    <a:pt x="0" y="14102"/>
                    <a:pt x="532" y="14470"/>
                    <a:pt x="1022" y="14470"/>
                  </a:cubicBezTo>
                  <a:cubicBezTo>
                    <a:pt x="1554" y="14470"/>
                    <a:pt x="2044" y="14102"/>
                    <a:pt x="2044" y="13448"/>
                  </a:cubicBezTo>
                  <a:lnTo>
                    <a:pt x="2044" y="1022"/>
                  </a:lnTo>
                  <a:cubicBezTo>
                    <a:pt x="2044" y="491"/>
                    <a:pt x="1554" y="0"/>
                    <a:pt x="1022" y="0"/>
                  </a:cubicBezTo>
                  <a:close/>
                </a:path>
              </a:pathLst>
            </a:custGeom>
            <a:solidFill>
              <a:schemeClr val="accent1">
                <a:alpha val="12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899913" y="-114309"/>
              <a:ext cx="1238654" cy="3139619"/>
            </a:xfrm>
            <a:custGeom>
              <a:avLst/>
              <a:gdLst/>
              <a:ahLst/>
              <a:cxnLst/>
              <a:rect l="l" t="t" r="r" b="b"/>
              <a:pathLst>
                <a:path w="31842" h="80710" extrusionOk="0">
                  <a:moveTo>
                    <a:pt x="3210" y="0"/>
                  </a:moveTo>
                  <a:cubicBezTo>
                    <a:pt x="2252" y="0"/>
                    <a:pt x="1348" y="293"/>
                    <a:pt x="818" y="992"/>
                  </a:cubicBezTo>
                  <a:cubicBezTo>
                    <a:pt x="164" y="1851"/>
                    <a:pt x="1" y="2873"/>
                    <a:pt x="1" y="3894"/>
                  </a:cubicBezTo>
                  <a:cubicBezTo>
                    <a:pt x="1" y="8677"/>
                    <a:pt x="4088" y="12928"/>
                    <a:pt x="3557" y="17710"/>
                  </a:cubicBezTo>
                  <a:cubicBezTo>
                    <a:pt x="3393" y="20408"/>
                    <a:pt x="1513" y="22983"/>
                    <a:pt x="1513" y="25680"/>
                  </a:cubicBezTo>
                  <a:cubicBezTo>
                    <a:pt x="1513" y="29768"/>
                    <a:pt x="5437" y="33038"/>
                    <a:pt x="6295" y="36921"/>
                  </a:cubicBezTo>
                  <a:cubicBezTo>
                    <a:pt x="7481" y="43420"/>
                    <a:pt x="655" y="50736"/>
                    <a:pt x="4579" y="56009"/>
                  </a:cubicBezTo>
                  <a:cubicBezTo>
                    <a:pt x="6295" y="58584"/>
                    <a:pt x="10219" y="59933"/>
                    <a:pt x="10383" y="62998"/>
                  </a:cubicBezTo>
                  <a:cubicBezTo>
                    <a:pt x="10546" y="65369"/>
                    <a:pt x="7971" y="67086"/>
                    <a:pt x="6786" y="69293"/>
                  </a:cubicBezTo>
                  <a:cubicBezTo>
                    <a:pt x="5273" y="71663"/>
                    <a:pt x="5437" y="74729"/>
                    <a:pt x="6786" y="77141"/>
                  </a:cubicBezTo>
                  <a:cubicBezTo>
                    <a:pt x="8254" y="79382"/>
                    <a:pt x="10929" y="80710"/>
                    <a:pt x="13496" y="80710"/>
                  </a:cubicBezTo>
                  <a:cubicBezTo>
                    <a:pt x="13644" y="80710"/>
                    <a:pt x="13792" y="80706"/>
                    <a:pt x="13939" y="80697"/>
                  </a:cubicBezTo>
                  <a:lnTo>
                    <a:pt x="22645" y="79838"/>
                  </a:lnTo>
                  <a:cubicBezTo>
                    <a:pt x="28245" y="79511"/>
                    <a:pt x="31842" y="71663"/>
                    <a:pt x="28245" y="67249"/>
                  </a:cubicBezTo>
                  <a:cubicBezTo>
                    <a:pt x="26569" y="65042"/>
                    <a:pt x="23503" y="63489"/>
                    <a:pt x="22645" y="60791"/>
                  </a:cubicBezTo>
                  <a:cubicBezTo>
                    <a:pt x="21623" y="56540"/>
                    <a:pt x="26732" y="52248"/>
                    <a:pt x="25016" y="48161"/>
                  </a:cubicBezTo>
                  <a:cubicBezTo>
                    <a:pt x="24321" y="46322"/>
                    <a:pt x="22277" y="45300"/>
                    <a:pt x="21092" y="43583"/>
                  </a:cubicBezTo>
                  <a:cubicBezTo>
                    <a:pt x="17863" y="39169"/>
                    <a:pt x="21787" y="32670"/>
                    <a:pt x="20601" y="27397"/>
                  </a:cubicBezTo>
                  <a:cubicBezTo>
                    <a:pt x="19743" y="22615"/>
                    <a:pt x="15124" y="19549"/>
                    <a:pt x="12917" y="15298"/>
                  </a:cubicBezTo>
                  <a:cubicBezTo>
                    <a:pt x="10383" y="10353"/>
                    <a:pt x="10546" y="3404"/>
                    <a:pt x="5764" y="665"/>
                  </a:cubicBezTo>
                  <a:cubicBezTo>
                    <a:pt x="5036" y="252"/>
                    <a:pt x="4100" y="0"/>
                    <a:pt x="3210" y="0"/>
                  </a:cubicBezTo>
                  <a:close/>
                </a:path>
              </a:pathLst>
            </a:custGeom>
            <a:solidFill>
              <a:schemeClr val="accent6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8119015" y="89647"/>
              <a:ext cx="596298" cy="2776176"/>
            </a:xfrm>
            <a:custGeom>
              <a:avLst/>
              <a:gdLst/>
              <a:ahLst/>
              <a:cxnLst/>
              <a:rect l="l" t="t" r="r" b="b"/>
              <a:pathLst>
                <a:path w="15329" h="71367" extrusionOk="0">
                  <a:moveTo>
                    <a:pt x="328" y="0"/>
                  </a:moveTo>
                  <a:cubicBezTo>
                    <a:pt x="164" y="0"/>
                    <a:pt x="1" y="205"/>
                    <a:pt x="1" y="368"/>
                  </a:cubicBezTo>
                  <a:cubicBezTo>
                    <a:pt x="164" y="695"/>
                    <a:pt x="5805" y="23339"/>
                    <a:pt x="10219" y="43776"/>
                  </a:cubicBezTo>
                  <a:lnTo>
                    <a:pt x="10219" y="43776"/>
                  </a:lnTo>
                  <a:lnTo>
                    <a:pt x="4252" y="39525"/>
                  </a:lnTo>
                  <a:cubicBezTo>
                    <a:pt x="4252" y="39362"/>
                    <a:pt x="4088" y="39362"/>
                    <a:pt x="4088" y="39362"/>
                  </a:cubicBezTo>
                  <a:cubicBezTo>
                    <a:pt x="3925" y="39362"/>
                    <a:pt x="3925" y="39362"/>
                    <a:pt x="3925" y="39525"/>
                  </a:cubicBezTo>
                  <a:cubicBezTo>
                    <a:pt x="3761" y="39689"/>
                    <a:pt x="3761" y="39852"/>
                    <a:pt x="3925" y="40057"/>
                  </a:cubicBezTo>
                  <a:lnTo>
                    <a:pt x="10056" y="44471"/>
                  </a:lnTo>
                  <a:lnTo>
                    <a:pt x="10219" y="44635"/>
                  </a:lnTo>
                  <a:lnTo>
                    <a:pt x="10383" y="44635"/>
                  </a:lnTo>
                  <a:cubicBezTo>
                    <a:pt x="11568" y="50929"/>
                    <a:pt x="12754" y="57060"/>
                    <a:pt x="13612" y="62170"/>
                  </a:cubicBezTo>
                  <a:lnTo>
                    <a:pt x="8666" y="57060"/>
                  </a:lnTo>
                  <a:cubicBezTo>
                    <a:pt x="8666" y="56897"/>
                    <a:pt x="8503" y="56897"/>
                    <a:pt x="8503" y="56897"/>
                  </a:cubicBezTo>
                  <a:cubicBezTo>
                    <a:pt x="8339" y="56897"/>
                    <a:pt x="8339" y="56897"/>
                    <a:pt x="8176" y="57060"/>
                  </a:cubicBezTo>
                  <a:lnTo>
                    <a:pt x="8176" y="57428"/>
                  </a:lnTo>
                  <a:lnTo>
                    <a:pt x="13775" y="63355"/>
                  </a:lnTo>
                  <a:cubicBezTo>
                    <a:pt x="14307" y="66420"/>
                    <a:pt x="14634" y="69159"/>
                    <a:pt x="14797" y="71366"/>
                  </a:cubicBezTo>
                  <a:lnTo>
                    <a:pt x="15329" y="71366"/>
                  </a:lnTo>
                  <a:cubicBezTo>
                    <a:pt x="15329" y="69322"/>
                    <a:pt x="15002" y="66788"/>
                    <a:pt x="14470" y="64050"/>
                  </a:cubicBezTo>
                  <a:lnTo>
                    <a:pt x="14634" y="64050"/>
                  </a:lnTo>
                  <a:cubicBezTo>
                    <a:pt x="14634" y="64050"/>
                    <a:pt x="14797" y="64050"/>
                    <a:pt x="14797" y="63886"/>
                  </a:cubicBezTo>
                  <a:cubicBezTo>
                    <a:pt x="15002" y="63886"/>
                    <a:pt x="15002" y="63559"/>
                    <a:pt x="14797" y="63559"/>
                  </a:cubicBezTo>
                  <a:lnTo>
                    <a:pt x="14470" y="63028"/>
                  </a:lnTo>
                  <a:cubicBezTo>
                    <a:pt x="11078" y="41406"/>
                    <a:pt x="859" y="695"/>
                    <a:pt x="696" y="205"/>
                  </a:cubicBezTo>
                  <a:cubicBezTo>
                    <a:pt x="696" y="0"/>
                    <a:pt x="491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8424307" y="938692"/>
              <a:ext cx="111332" cy="318046"/>
            </a:xfrm>
            <a:custGeom>
              <a:avLst/>
              <a:gdLst/>
              <a:ahLst/>
              <a:cxnLst/>
              <a:rect l="l" t="t" r="r" b="b"/>
              <a:pathLst>
                <a:path w="2862" h="8176" extrusionOk="0">
                  <a:moveTo>
                    <a:pt x="2535" y="1"/>
                  </a:moveTo>
                  <a:cubicBezTo>
                    <a:pt x="2371" y="1"/>
                    <a:pt x="2208" y="164"/>
                    <a:pt x="2208" y="328"/>
                  </a:cubicBezTo>
                  <a:lnTo>
                    <a:pt x="1" y="7808"/>
                  </a:lnTo>
                  <a:cubicBezTo>
                    <a:pt x="1" y="8012"/>
                    <a:pt x="1" y="8176"/>
                    <a:pt x="164" y="8176"/>
                  </a:cubicBezTo>
                  <a:lnTo>
                    <a:pt x="328" y="8176"/>
                  </a:lnTo>
                  <a:cubicBezTo>
                    <a:pt x="491" y="8176"/>
                    <a:pt x="491" y="8176"/>
                    <a:pt x="655" y="8012"/>
                  </a:cubicBezTo>
                  <a:lnTo>
                    <a:pt x="2862" y="491"/>
                  </a:lnTo>
                  <a:cubicBezTo>
                    <a:pt x="2862" y="328"/>
                    <a:pt x="2698" y="164"/>
                    <a:pt x="2535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8788417" y="298310"/>
              <a:ext cx="1027193" cy="2682583"/>
            </a:xfrm>
            <a:custGeom>
              <a:avLst/>
              <a:gdLst/>
              <a:ahLst/>
              <a:cxnLst/>
              <a:rect l="l" t="t" r="r" b="b"/>
              <a:pathLst>
                <a:path w="26406" h="68961" extrusionOk="0">
                  <a:moveTo>
                    <a:pt x="18871" y="0"/>
                  </a:moveTo>
                  <a:cubicBezTo>
                    <a:pt x="18467" y="0"/>
                    <a:pt x="18069" y="86"/>
                    <a:pt x="17699" y="277"/>
                  </a:cubicBezTo>
                  <a:cubicBezTo>
                    <a:pt x="17004" y="604"/>
                    <a:pt x="16514" y="1462"/>
                    <a:pt x="16187" y="2321"/>
                  </a:cubicBezTo>
                  <a:cubicBezTo>
                    <a:pt x="14961" y="6081"/>
                    <a:pt x="16841" y="10495"/>
                    <a:pt x="15165" y="14256"/>
                  </a:cubicBezTo>
                  <a:cubicBezTo>
                    <a:pt x="14143" y="16299"/>
                    <a:pt x="12100" y="17648"/>
                    <a:pt x="11241" y="19856"/>
                  </a:cubicBezTo>
                  <a:cubicBezTo>
                    <a:pt x="10056" y="23085"/>
                    <a:pt x="12263" y="26845"/>
                    <a:pt x="11568" y="30237"/>
                  </a:cubicBezTo>
                  <a:cubicBezTo>
                    <a:pt x="10710" y="35715"/>
                    <a:pt x="3230" y="39434"/>
                    <a:pt x="4742" y="44707"/>
                  </a:cubicBezTo>
                  <a:cubicBezTo>
                    <a:pt x="5437" y="47282"/>
                    <a:pt x="8176" y="49326"/>
                    <a:pt x="7317" y="51696"/>
                  </a:cubicBezTo>
                  <a:cubicBezTo>
                    <a:pt x="6786" y="53740"/>
                    <a:pt x="4415" y="54435"/>
                    <a:pt x="2699" y="55784"/>
                  </a:cubicBezTo>
                  <a:cubicBezTo>
                    <a:pt x="859" y="57173"/>
                    <a:pt x="1" y="59708"/>
                    <a:pt x="491" y="62078"/>
                  </a:cubicBezTo>
                  <a:cubicBezTo>
                    <a:pt x="1023" y="64326"/>
                    <a:pt x="2903" y="66166"/>
                    <a:pt x="5110" y="66861"/>
                  </a:cubicBezTo>
                  <a:lnTo>
                    <a:pt x="12263" y="68741"/>
                  </a:lnTo>
                  <a:cubicBezTo>
                    <a:pt x="12754" y="68891"/>
                    <a:pt x="13251" y="68961"/>
                    <a:pt x="13745" y="68961"/>
                  </a:cubicBezTo>
                  <a:cubicBezTo>
                    <a:pt x="17699" y="68961"/>
                    <a:pt x="21473" y="64472"/>
                    <a:pt x="20274" y="60402"/>
                  </a:cubicBezTo>
                  <a:cubicBezTo>
                    <a:pt x="19580" y="58195"/>
                    <a:pt x="17536" y="56152"/>
                    <a:pt x="17699" y="53577"/>
                  </a:cubicBezTo>
                  <a:cubicBezTo>
                    <a:pt x="18026" y="50020"/>
                    <a:pt x="23340" y="48140"/>
                    <a:pt x="23136" y="44380"/>
                  </a:cubicBezTo>
                  <a:cubicBezTo>
                    <a:pt x="23136" y="42663"/>
                    <a:pt x="21787" y="41314"/>
                    <a:pt x="21460" y="39598"/>
                  </a:cubicBezTo>
                  <a:cubicBezTo>
                    <a:pt x="20070" y="35183"/>
                    <a:pt x="25016" y="31259"/>
                    <a:pt x="25711" y="26681"/>
                  </a:cubicBezTo>
                  <a:cubicBezTo>
                    <a:pt x="26406" y="22758"/>
                    <a:pt x="23667" y="18997"/>
                    <a:pt x="23340" y="14910"/>
                  </a:cubicBezTo>
                  <a:cubicBezTo>
                    <a:pt x="22645" y="10332"/>
                    <a:pt x="24852" y="4855"/>
                    <a:pt x="21787" y="1462"/>
                  </a:cubicBezTo>
                  <a:cubicBezTo>
                    <a:pt x="21045" y="602"/>
                    <a:pt x="19938" y="0"/>
                    <a:pt x="18871" y="0"/>
                  </a:cubicBezTo>
                  <a:close/>
                </a:path>
              </a:pathLst>
            </a:custGeom>
            <a:solidFill>
              <a:schemeClr val="accent6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179562" y="495109"/>
              <a:ext cx="410278" cy="2370722"/>
            </a:xfrm>
            <a:custGeom>
              <a:avLst/>
              <a:gdLst/>
              <a:ahLst/>
              <a:cxnLst/>
              <a:rect l="l" t="t" r="r" b="b"/>
              <a:pathLst>
                <a:path w="10547" h="60944" extrusionOk="0">
                  <a:moveTo>
                    <a:pt x="10383" y="0"/>
                  </a:moveTo>
                  <a:cubicBezTo>
                    <a:pt x="10219" y="0"/>
                    <a:pt x="10015" y="0"/>
                    <a:pt x="10015" y="164"/>
                  </a:cubicBezTo>
                  <a:cubicBezTo>
                    <a:pt x="10015" y="491"/>
                    <a:pt x="7971" y="19906"/>
                    <a:pt x="5437" y="37277"/>
                  </a:cubicBezTo>
                  <a:lnTo>
                    <a:pt x="2045" y="32168"/>
                  </a:lnTo>
                  <a:cubicBezTo>
                    <a:pt x="2045" y="32168"/>
                    <a:pt x="2045" y="32004"/>
                    <a:pt x="1840" y="32004"/>
                  </a:cubicBezTo>
                  <a:lnTo>
                    <a:pt x="1677" y="32168"/>
                  </a:lnTo>
                  <a:cubicBezTo>
                    <a:pt x="1677" y="32168"/>
                    <a:pt x="1513" y="32331"/>
                    <a:pt x="1677" y="32495"/>
                  </a:cubicBezTo>
                  <a:lnTo>
                    <a:pt x="5274" y="37972"/>
                  </a:lnTo>
                  <a:lnTo>
                    <a:pt x="5437" y="37972"/>
                  </a:lnTo>
                  <a:cubicBezTo>
                    <a:pt x="4579" y="43408"/>
                    <a:pt x="3720" y="48518"/>
                    <a:pt x="2862" y="52768"/>
                  </a:cubicBezTo>
                  <a:lnTo>
                    <a:pt x="491" y="47332"/>
                  </a:lnTo>
                  <a:cubicBezTo>
                    <a:pt x="491" y="47169"/>
                    <a:pt x="328" y="47169"/>
                    <a:pt x="328" y="47169"/>
                  </a:cubicBezTo>
                  <a:lnTo>
                    <a:pt x="164" y="47169"/>
                  </a:lnTo>
                  <a:cubicBezTo>
                    <a:pt x="1" y="47169"/>
                    <a:pt x="1" y="47332"/>
                    <a:pt x="1" y="47496"/>
                  </a:cubicBezTo>
                  <a:lnTo>
                    <a:pt x="2699" y="53790"/>
                  </a:lnTo>
                  <a:cubicBezTo>
                    <a:pt x="2208" y="56692"/>
                    <a:pt x="1513" y="59063"/>
                    <a:pt x="1023" y="60943"/>
                  </a:cubicBezTo>
                  <a:lnTo>
                    <a:pt x="1513" y="60943"/>
                  </a:lnTo>
                  <a:cubicBezTo>
                    <a:pt x="2045" y="59267"/>
                    <a:pt x="2535" y="57019"/>
                    <a:pt x="3066" y="54485"/>
                  </a:cubicBezTo>
                  <a:lnTo>
                    <a:pt x="3393" y="54485"/>
                  </a:lnTo>
                  <a:cubicBezTo>
                    <a:pt x="3393" y="54485"/>
                    <a:pt x="3557" y="54322"/>
                    <a:pt x="3393" y="54158"/>
                  </a:cubicBezTo>
                  <a:lnTo>
                    <a:pt x="3230" y="53627"/>
                  </a:lnTo>
                  <a:cubicBezTo>
                    <a:pt x="6786" y="35560"/>
                    <a:pt x="10546" y="654"/>
                    <a:pt x="10546" y="164"/>
                  </a:cubicBezTo>
                  <a:cubicBezTo>
                    <a:pt x="10546" y="164"/>
                    <a:pt x="10546" y="0"/>
                    <a:pt x="10383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476919" y="1275805"/>
              <a:ext cx="179718" cy="225815"/>
            </a:xfrm>
            <a:custGeom>
              <a:avLst/>
              <a:gdLst/>
              <a:ahLst/>
              <a:cxnLst/>
              <a:rect l="l" t="t" r="r" b="b"/>
              <a:pathLst>
                <a:path w="4620" h="5805" extrusionOk="0">
                  <a:moveTo>
                    <a:pt x="4251" y="0"/>
                  </a:moveTo>
                  <a:cubicBezTo>
                    <a:pt x="4088" y="0"/>
                    <a:pt x="4088" y="0"/>
                    <a:pt x="4088" y="164"/>
                  </a:cubicBezTo>
                  <a:lnTo>
                    <a:pt x="0" y="5477"/>
                  </a:lnTo>
                  <a:cubicBezTo>
                    <a:pt x="0" y="5477"/>
                    <a:pt x="0" y="5641"/>
                    <a:pt x="164" y="5804"/>
                  </a:cubicBezTo>
                  <a:lnTo>
                    <a:pt x="532" y="5804"/>
                  </a:lnTo>
                  <a:lnTo>
                    <a:pt x="4415" y="368"/>
                  </a:lnTo>
                  <a:cubicBezTo>
                    <a:pt x="4619" y="368"/>
                    <a:pt x="4415" y="164"/>
                    <a:pt x="4415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8106294" y="2865830"/>
              <a:ext cx="1510565" cy="1636134"/>
            </a:xfrm>
            <a:custGeom>
              <a:avLst/>
              <a:gdLst/>
              <a:ahLst/>
              <a:cxnLst/>
              <a:rect l="l" t="t" r="r" b="b"/>
              <a:pathLst>
                <a:path w="38832" h="42060" extrusionOk="0">
                  <a:moveTo>
                    <a:pt x="1" y="0"/>
                  </a:moveTo>
                  <a:lnTo>
                    <a:pt x="5437" y="42059"/>
                  </a:lnTo>
                  <a:lnTo>
                    <a:pt x="34744" y="42059"/>
                  </a:lnTo>
                  <a:lnTo>
                    <a:pt x="38831" y="0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8522881" y="3144086"/>
              <a:ext cx="39" cy="483371"/>
            </a:xfrm>
            <a:custGeom>
              <a:avLst/>
              <a:gdLst/>
              <a:ahLst/>
              <a:cxnLst/>
              <a:rect l="l" t="t" r="r" b="b"/>
              <a:pathLst>
                <a:path w="1" h="12426" extrusionOk="0">
                  <a:moveTo>
                    <a:pt x="1" y="0"/>
                  </a:moveTo>
                  <a:lnTo>
                    <a:pt x="1" y="124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8483163" y="3104329"/>
              <a:ext cx="79512" cy="562883"/>
            </a:xfrm>
            <a:custGeom>
              <a:avLst/>
              <a:gdLst/>
              <a:ahLst/>
              <a:cxnLst/>
              <a:rect l="l" t="t" r="r" b="b"/>
              <a:pathLst>
                <a:path w="2044" h="14470" extrusionOk="0">
                  <a:moveTo>
                    <a:pt x="1022" y="0"/>
                  </a:moveTo>
                  <a:cubicBezTo>
                    <a:pt x="327" y="0"/>
                    <a:pt x="0" y="368"/>
                    <a:pt x="0" y="1022"/>
                  </a:cubicBezTo>
                  <a:lnTo>
                    <a:pt x="0" y="13448"/>
                  </a:lnTo>
                  <a:cubicBezTo>
                    <a:pt x="0" y="13979"/>
                    <a:pt x="327" y="14470"/>
                    <a:pt x="1022" y="14470"/>
                  </a:cubicBezTo>
                  <a:cubicBezTo>
                    <a:pt x="1553" y="14470"/>
                    <a:pt x="2044" y="13979"/>
                    <a:pt x="2044" y="13448"/>
                  </a:cubicBezTo>
                  <a:lnTo>
                    <a:pt x="2044" y="1022"/>
                  </a:lnTo>
                  <a:cubicBezTo>
                    <a:pt x="2044" y="368"/>
                    <a:pt x="1553" y="0"/>
                    <a:pt x="1022" y="0"/>
                  </a:cubicBezTo>
                  <a:close/>
                </a:path>
              </a:pathLst>
            </a:custGeom>
            <a:solidFill>
              <a:schemeClr val="accent1">
                <a:alpha val="12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9139845" y="3031196"/>
              <a:ext cx="79512" cy="564478"/>
            </a:xfrm>
            <a:custGeom>
              <a:avLst/>
              <a:gdLst/>
              <a:ahLst/>
              <a:cxnLst/>
              <a:rect l="l" t="t" r="r" b="b"/>
              <a:pathLst>
                <a:path w="2044" h="14511" extrusionOk="0">
                  <a:moveTo>
                    <a:pt x="1022" y="0"/>
                  </a:moveTo>
                  <a:cubicBezTo>
                    <a:pt x="491" y="0"/>
                    <a:pt x="0" y="368"/>
                    <a:pt x="0" y="1022"/>
                  </a:cubicBezTo>
                  <a:lnTo>
                    <a:pt x="0" y="13488"/>
                  </a:lnTo>
                  <a:cubicBezTo>
                    <a:pt x="0" y="13979"/>
                    <a:pt x="491" y="14510"/>
                    <a:pt x="1022" y="14510"/>
                  </a:cubicBezTo>
                  <a:cubicBezTo>
                    <a:pt x="1512" y="14510"/>
                    <a:pt x="2044" y="13979"/>
                    <a:pt x="2044" y="13488"/>
                  </a:cubicBezTo>
                  <a:lnTo>
                    <a:pt x="2044" y="1022"/>
                  </a:lnTo>
                  <a:cubicBezTo>
                    <a:pt x="2044" y="368"/>
                    <a:pt x="1512" y="0"/>
                    <a:pt x="1022" y="0"/>
                  </a:cubicBezTo>
                  <a:close/>
                </a:path>
              </a:pathLst>
            </a:custGeom>
            <a:solidFill>
              <a:schemeClr val="accent2">
                <a:alpha val="536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993540" y="3323729"/>
              <a:ext cx="79551" cy="562922"/>
            </a:xfrm>
            <a:custGeom>
              <a:avLst/>
              <a:gdLst/>
              <a:ahLst/>
              <a:cxnLst/>
              <a:rect l="l" t="t" r="r" b="b"/>
              <a:pathLst>
                <a:path w="2045" h="14471" extrusionOk="0">
                  <a:moveTo>
                    <a:pt x="1022" y="1"/>
                  </a:moveTo>
                  <a:cubicBezTo>
                    <a:pt x="491" y="1"/>
                    <a:pt x="1" y="328"/>
                    <a:pt x="1" y="1023"/>
                  </a:cubicBezTo>
                  <a:lnTo>
                    <a:pt x="1" y="13448"/>
                  </a:lnTo>
                  <a:cubicBezTo>
                    <a:pt x="1" y="14143"/>
                    <a:pt x="491" y="14470"/>
                    <a:pt x="1022" y="14470"/>
                  </a:cubicBezTo>
                  <a:cubicBezTo>
                    <a:pt x="1513" y="14470"/>
                    <a:pt x="2044" y="14143"/>
                    <a:pt x="2044" y="13448"/>
                  </a:cubicBezTo>
                  <a:lnTo>
                    <a:pt x="2044" y="1023"/>
                  </a:lnTo>
                  <a:cubicBezTo>
                    <a:pt x="2044" y="328"/>
                    <a:pt x="1513" y="1"/>
                    <a:pt x="1022" y="1"/>
                  </a:cubicBezTo>
                  <a:close/>
                </a:path>
              </a:pathLst>
            </a:custGeom>
            <a:solidFill>
              <a:schemeClr val="accent2">
                <a:alpha val="536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9165286" y="3733975"/>
              <a:ext cx="79512" cy="569263"/>
            </a:xfrm>
            <a:custGeom>
              <a:avLst/>
              <a:gdLst/>
              <a:ahLst/>
              <a:cxnLst/>
              <a:rect l="l" t="t" r="r" b="b"/>
              <a:pathLst>
                <a:path w="2044" h="14634" extrusionOk="0">
                  <a:moveTo>
                    <a:pt x="1022" y="0"/>
                  </a:moveTo>
                  <a:cubicBezTo>
                    <a:pt x="368" y="0"/>
                    <a:pt x="0" y="532"/>
                    <a:pt x="0" y="1022"/>
                  </a:cubicBezTo>
                  <a:lnTo>
                    <a:pt x="0" y="13611"/>
                  </a:lnTo>
                  <a:cubicBezTo>
                    <a:pt x="0" y="14143"/>
                    <a:pt x="368" y="14633"/>
                    <a:pt x="1022" y="14633"/>
                  </a:cubicBezTo>
                  <a:cubicBezTo>
                    <a:pt x="1553" y="14633"/>
                    <a:pt x="2044" y="14143"/>
                    <a:pt x="2044" y="13611"/>
                  </a:cubicBezTo>
                  <a:lnTo>
                    <a:pt x="2044" y="1022"/>
                  </a:lnTo>
                  <a:cubicBezTo>
                    <a:pt x="2044" y="532"/>
                    <a:pt x="1553" y="0"/>
                    <a:pt x="1022" y="0"/>
                  </a:cubicBezTo>
                  <a:close/>
                </a:path>
              </a:pathLst>
            </a:custGeom>
            <a:solidFill>
              <a:schemeClr val="accent2">
                <a:alpha val="536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" name="Google Shape;69;p2"/>
          <p:cNvGrpSpPr/>
          <p:nvPr/>
        </p:nvGrpSpPr>
        <p:grpSpPr>
          <a:xfrm>
            <a:off x="-400231" y="71459"/>
            <a:ext cx="9944461" cy="5619869"/>
            <a:chOff x="-1009131" y="114298"/>
            <a:chExt cx="11162264" cy="5619869"/>
          </a:xfrm>
        </p:grpSpPr>
        <p:grpSp>
          <p:nvGrpSpPr>
            <p:cNvPr id="70" name="Google Shape;70;p2"/>
            <p:cNvGrpSpPr/>
            <p:nvPr/>
          </p:nvGrpSpPr>
          <p:grpSpPr>
            <a:xfrm>
              <a:off x="-1009131" y="114298"/>
              <a:ext cx="11162264" cy="5619869"/>
              <a:chOff x="-852900" y="114300"/>
              <a:chExt cx="10849790" cy="6172288"/>
            </a:xfrm>
          </p:grpSpPr>
          <p:sp>
            <p:nvSpPr>
              <p:cNvPr id="71" name="Google Shape;71;p2"/>
              <p:cNvSpPr/>
              <p:nvPr/>
            </p:nvSpPr>
            <p:spPr>
              <a:xfrm>
                <a:off x="-845014" y="129282"/>
                <a:ext cx="10826179" cy="6147915"/>
              </a:xfrm>
              <a:custGeom>
                <a:avLst/>
                <a:gdLst/>
                <a:ahLst/>
                <a:cxnLst/>
                <a:rect l="l" t="t" r="r" b="b"/>
                <a:pathLst>
                  <a:path w="225135" h="134190" extrusionOk="0">
                    <a:moveTo>
                      <a:pt x="41896" y="1"/>
                    </a:moveTo>
                    <a:cubicBezTo>
                      <a:pt x="37114" y="1"/>
                      <a:pt x="33190" y="3924"/>
                      <a:pt x="33190" y="8707"/>
                    </a:cubicBezTo>
                    <a:lnTo>
                      <a:pt x="33190" y="102349"/>
                    </a:lnTo>
                    <a:lnTo>
                      <a:pt x="1676" y="125197"/>
                    </a:lnTo>
                    <a:lnTo>
                      <a:pt x="2044" y="125197"/>
                    </a:lnTo>
                    <a:cubicBezTo>
                      <a:pt x="859" y="126015"/>
                      <a:pt x="0" y="127568"/>
                      <a:pt x="0" y="129081"/>
                    </a:cubicBezTo>
                    <a:cubicBezTo>
                      <a:pt x="0" y="131819"/>
                      <a:pt x="2371" y="134190"/>
                      <a:pt x="5109" y="134190"/>
                    </a:cubicBezTo>
                    <a:lnTo>
                      <a:pt x="220188" y="134190"/>
                    </a:lnTo>
                    <a:cubicBezTo>
                      <a:pt x="222927" y="134190"/>
                      <a:pt x="225134" y="131819"/>
                      <a:pt x="225134" y="129081"/>
                    </a:cubicBezTo>
                    <a:cubicBezTo>
                      <a:pt x="225134" y="127732"/>
                      <a:pt x="224644" y="126383"/>
                      <a:pt x="223622" y="125524"/>
                    </a:cubicBezTo>
                    <a:lnTo>
                      <a:pt x="223785" y="125524"/>
                    </a:lnTo>
                    <a:lnTo>
                      <a:pt x="192762" y="102349"/>
                    </a:lnTo>
                    <a:lnTo>
                      <a:pt x="192762" y="8707"/>
                    </a:lnTo>
                    <a:cubicBezTo>
                      <a:pt x="192762" y="3924"/>
                      <a:pt x="188879" y="1"/>
                      <a:pt x="1840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-852900" y="114300"/>
                <a:ext cx="10849790" cy="6172288"/>
              </a:xfrm>
              <a:custGeom>
                <a:avLst/>
                <a:gdLst/>
                <a:ahLst/>
                <a:cxnLst/>
                <a:rect l="l" t="t" r="r" b="b"/>
                <a:pathLst>
                  <a:path w="225626" h="134722" extrusionOk="0">
                    <a:moveTo>
                      <a:pt x="184261" y="491"/>
                    </a:moveTo>
                    <a:cubicBezTo>
                      <a:pt x="186468" y="491"/>
                      <a:pt x="188675" y="1513"/>
                      <a:pt x="190228" y="3066"/>
                    </a:cubicBezTo>
                    <a:cubicBezTo>
                      <a:pt x="191577" y="4578"/>
                      <a:pt x="192599" y="6622"/>
                      <a:pt x="192599" y="9034"/>
                    </a:cubicBezTo>
                    <a:lnTo>
                      <a:pt x="192599" y="102839"/>
                    </a:lnTo>
                    <a:lnTo>
                      <a:pt x="223381" y="125714"/>
                    </a:lnTo>
                    <a:lnTo>
                      <a:pt x="223581" y="126015"/>
                    </a:lnTo>
                    <a:cubicBezTo>
                      <a:pt x="224440" y="126873"/>
                      <a:pt x="225135" y="128059"/>
                      <a:pt x="225135" y="129408"/>
                    </a:cubicBezTo>
                    <a:cubicBezTo>
                      <a:pt x="225135" y="130797"/>
                      <a:pt x="224603" y="131983"/>
                      <a:pt x="223581" y="132841"/>
                    </a:cubicBezTo>
                    <a:cubicBezTo>
                      <a:pt x="222764" y="133699"/>
                      <a:pt x="221538" y="134190"/>
                      <a:pt x="220352" y="134190"/>
                    </a:cubicBezTo>
                    <a:lnTo>
                      <a:pt x="5273" y="134190"/>
                    </a:lnTo>
                    <a:cubicBezTo>
                      <a:pt x="3884" y="134190"/>
                      <a:pt x="2698" y="133699"/>
                      <a:pt x="1840" y="132841"/>
                    </a:cubicBezTo>
                    <a:cubicBezTo>
                      <a:pt x="1023" y="131983"/>
                      <a:pt x="491" y="130797"/>
                      <a:pt x="491" y="129408"/>
                    </a:cubicBezTo>
                    <a:cubicBezTo>
                      <a:pt x="491" y="127895"/>
                      <a:pt x="1186" y="126546"/>
                      <a:pt x="2371" y="125688"/>
                    </a:cubicBezTo>
                    <a:lnTo>
                      <a:pt x="2862" y="125157"/>
                    </a:lnTo>
                    <a:lnTo>
                      <a:pt x="2698" y="125157"/>
                    </a:lnTo>
                    <a:lnTo>
                      <a:pt x="33722" y="102839"/>
                    </a:lnTo>
                    <a:lnTo>
                      <a:pt x="33722" y="9034"/>
                    </a:lnTo>
                    <a:cubicBezTo>
                      <a:pt x="33722" y="6622"/>
                      <a:pt x="34539" y="4578"/>
                      <a:pt x="36092" y="3066"/>
                    </a:cubicBezTo>
                    <a:cubicBezTo>
                      <a:pt x="37605" y="1513"/>
                      <a:pt x="39853" y="491"/>
                      <a:pt x="42060" y="491"/>
                    </a:cubicBezTo>
                    <a:close/>
                    <a:moveTo>
                      <a:pt x="42060" y="1"/>
                    </a:moveTo>
                    <a:cubicBezTo>
                      <a:pt x="37114" y="1"/>
                      <a:pt x="33190" y="4088"/>
                      <a:pt x="33190" y="9034"/>
                    </a:cubicBezTo>
                    <a:lnTo>
                      <a:pt x="33190" y="102676"/>
                    </a:lnTo>
                    <a:lnTo>
                      <a:pt x="1023" y="125688"/>
                    </a:lnTo>
                    <a:lnTo>
                      <a:pt x="1589" y="125688"/>
                    </a:lnTo>
                    <a:cubicBezTo>
                      <a:pt x="620" y="126584"/>
                      <a:pt x="1" y="127949"/>
                      <a:pt x="1" y="129408"/>
                    </a:cubicBezTo>
                    <a:cubicBezTo>
                      <a:pt x="1" y="132310"/>
                      <a:pt x="2371" y="134721"/>
                      <a:pt x="5273" y="134721"/>
                    </a:cubicBezTo>
                    <a:lnTo>
                      <a:pt x="220352" y="134721"/>
                    </a:lnTo>
                    <a:cubicBezTo>
                      <a:pt x="223254" y="134721"/>
                      <a:pt x="225625" y="132310"/>
                      <a:pt x="225625" y="129408"/>
                    </a:cubicBezTo>
                    <a:cubicBezTo>
                      <a:pt x="225625" y="128054"/>
                      <a:pt x="225101" y="126962"/>
                      <a:pt x="224258" y="126015"/>
                    </a:cubicBezTo>
                    <a:lnTo>
                      <a:pt x="224603" y="126015"/>
                    </a:lnTo>
                    <a:lnTo>
                      <a:pt x="223949" y="125530"/>
                    </a:lnTo>
                    <a:lnTo>
                      <a:pt x="223949" y="125530"/>
                    </a:lnTo>
                    <a:lnTo>
                      <a:pt x="223949" y="125524"/>
                    </a:lnTo>
                    <a:lnTo>
                      <a:pt x="223942" y="125524"/>
                    </a:lnTo>
                    <a:lnTo>
                      <a:pt x="193130" y="102676"/>
                    </a:lnTo>
                    <a:lnTo>
                      <a:pt x="193130" y="9034"/>
                    </a:lnTo>
                    <a:cubicBezTo>
                      <a:pt x="193130" y="4088"/>
                      <a:pt x="189043" y="1"/>
                      <a:pt x="18426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-27366" y="4975819"/>
                <a:ext cx="9247851" cy="702298"/>
              </a:xfrm>
              <a:custGeom>
                <a:avLst/>
                <a:gdLst/>
                <a:ahLst/>
                <a:cxnLst/>
                <a:rect l="l" t="t" r="r" b="b"/>
                <a:pathLst>
                  <a:path w="192313" h="15329" extrusionOk="0">
                    <a:moveTo>
                      <a:pt x="20806" y="164"/>
                    </a:moveTo>
                    <a:lnTo>
                      <a:pt x="44043" y="327"/>
                    </a:lnTo>
                    <a:lnTo>
                      <a:pt x="43777" y="327"/>
                    </a:lnTo>
                    <a:lnTo>
                      <a:pt x="42428" y="1840"/>
                    </a:lnTo>
                    <a:lnTo>
                      <a:pt x="30329" y="1676"/>
                    </a:lnTo>
                    <a:lnTo>
                      <a:pt x="32046" y="327"/>
                    </a:lnTo>
                    <a:lnTo>
                      <a:pt x="31188" y="327"/>
                    </a:lnTo>
                    <a:lnTo>
                      <a:pt x="29471" y="1676"/>
                    </a:lnTo>
                    <a:lnTo>
                      <a:pt x="18925" y="1676"/>
                    </a:lnTo>
                    <a:lnTo>
                      <a:pt x="20806" y="164"/>
                    </a:lnTo>
                    <a:close/>
                    <a:moveTo>
                      <a:pt x="44632" y="332"/>
                    </a:moveTo>
                    <a:lnTo>
                      <a:pt x="67279" y="491"/>
                    </a:lnTo>
                    <a:lnTo>
                      <a:pt x="66625" y="2044"/>
                    </a:lnTo>
                    <a:lnTo>
                      <a:pt x="55876" y="2044"/>
                    </a:lnTo>
                    <a:lnTo>
                      <a:pt x="56897" y="491"/>
                    </a:lnTo>
                    <a:lnTo>
                      <a:pt x="56039" y="491"/>
                    </a:lnTo>
                    <a:lnTo>
                      <a:pt x="55017" y="1840"/>
                    </a:lnTo>
                    <a:lnTo>
                      <a:pt x="43286" y="1840"/>
                    </a:lnTo>
                    <a:lnTo>
                      <a:pt x="44632" y="332"/>
                    </a:lnTo>
                    <a:close/>
                    <a:moveTo>
                      <a:pt x="68138" y="491"/>
                    </a:moveTo>
                    <a:lnTo>
                      <a:pt x="80073" y="654"/>
                    </a:lnTo>
                    <a:lnTo>
                      <a:pt x="79542" y="2208"/>
                    </a:lnTo>
                    <a:lnTo>
                      <a:pt x="67443" y="2044"/>
                    </a:lnTo>
                    <a:lnTo>
                      <a:pt x="68138" y="491"/>
                    </a:lnTo>
                    <a:close/>
                    <a:moveTo>
                      <a:pt x="80727" y="654"/>
                    </a:moveTo>
                    <a:lnTo>
                      <a:pt x="92335" y="818"/>
                    </a:lnTo>
                    <a:lnTo>
                      <a:pt x="92335" y="2208"/>
                    </a:lnTo>
                    <a:lnTo>
                      <a:pt x="80400" y="2208"/>
                    </a:lnTo>
                    <a:lnTo>
                      <a:pt x="80727" y="654"/>
                    </a:lnTo>
                    <a:close/>
                    <a:moveTo>
                      <a:pt x="104597" y="818"/>
                    </a:moveTo>
                    <a:lnTo>
                      <a:pt x="104761" y="2371"/>
                    </a:lnTo>
                    <a:lnTo>
                      <a:pt x="93194" y="2208"/>
                    </a:lnTo>
                    <a:lnTo>
                      <a:pt x="93194" y="818"/>
                    </a:lnTo>
                    <a:close/>
                    <a:moveTo>
                      <a:pt x="105456" y="818"/>
                    </a:moveTo>
                    <a:lnTo>
                      <a:pt x="116492" y="1022"/>
                    </a:lnTo>
                    <a:lnTo>
                      <a:pt x="116860" y="2371"/>
                    </a:lnTo>
                    <a:lnTo>
                      <a:pt x="105619" y="2371"/>
                    </a:lnTo>
                    <a:lnTo>
                      <a:pt x="105456" y="818"/>
                    </a:lnTo>
                    <a:close/>
                    <a:moveTo>
                      <a:pt x="128100" y="1022"/>
                    </a:moveTo>
                    <a:lnTo>
                      <a:pt x="128754" y="2535"/>
                    </a:lnTo>
                    <a:lnTo>
                      <a:pt x="117718" y="2371"/>
                    </a:lnTo>
                    <a:lnTo>
                      <a:pt x="117187" y="1022"/>
                    </a:lnTo>
                    <a:close/>
                    <a:moveTo>
                      <a:pt x="128958" y="1022"/>
                    </a:moveTo>
                    <a:lnTo>
                      <a:pt x="139504" y="1186"/>
                    </a:lnTo>
                    <a:lnTo>
                      <a:pt x="140526" y="2535"/>
                    </a:lnTo>
                    <a:lnTo>
                      <a:pt x="129612" y="2535"/>
                    </a:lnTo>
                    <a:lnTo>
                      <a:pt x="128958" y="1022"/>
                    </a:lnTo>
                    <a:close/>
                    <a:moveTo>
                      <a:pt x="150744" y="1186"/>
                    </a:moveTo>
                    <a:lnTo>
                      <a:pt x="151929" y="2698"/>
                    </a:lnTo>
                    <a:lnTo>
                      <a:pt x="141220" y="2535"/>
                    </a:lnTo>
                    <a:lnTo>
                      <a:pt x="140362" y="1186"/>
                    </a:lnTo>
                    <a:close/>
                    <a:moveTo>
                      <a:pt x="151439" y="1186"/>
                    </a:moveTo>
                    <a:lnTo>
                      <a:pt x="162843" y="1349"/>
                    </a:lnTo>
                    <a:lnTo>
                      <a:pt x="164355" y="2698"/>
                    </a:lnTo>
                    <a:lnTo>
                      <a:pt x="152624" y="2698"/>
                    </a:lnTo>
                    <a:lnTo>
                      <a:pt x="151439" y="1186"/>
                    </a:lnTo>
                    <a:close/>
                    <a:moveTo>
                      <a:pt x="163701" y="1349"/>
                    </a:moveTo>
                    <a:lnTo>
                      <a:pt x="174574" y="1513"/>
                    </a:lnTo>
                    <a:lnTo>
                      <a:pt x="176290" y="2862"/>
                    </a:lnTo>
                    <a:lnTo>
                      <a:pt x="165050" y="2698"/>
                    </a:lnTo>
                    <a:lnTo>
                      <a:pt x="163701" y="1349"/>
                    </a:lnTo>
                    <a:close/>
                    <a:moveTo>
                      <a:pt x="18598" y="1840"/>
                    </a:moveTo>
                    <a:lnTo>
                      <a:pt x="29307" y="2044"/>
                    </a:lnTo>
                    <a:lnTo>
                      <a:pt x="27427" y="3556"/>
                    </a:lnTo>
                    <a:lnTo>
                      <a:pt x="16350" y="3556"/>
                    </a:lnTo>
                    <a:lnTo>
                      <a:pt x="18598" y="1840"/>
                    </a:lnTo>
                    <a:close/>
                    <a:moveTo>
                      <a:pt x="42265" y="2044"/>
                    </a:moveTo>
                    <a:lnTo>
                      <a:pt x="40711" y="3720"/>
                    </a:lnTo>
                    <a:lnTo>
                      <a:pt x="28286" y="3556"/>
                    </a:lnTo>
                    <a:lnTo>
                      <a:pt x="30166" y="2044"/>
                    </a:lnTo>
                    <a:close/>
                    <a:moveTo>
                      <a:pt x="43123" y="2044"/>
                    </a:moveTo>
                    <a:lnTo>
                      <a:pt x="54854" y="2208"/>
                    </a:lnTo>
                    <a:lnTo>
                      <a:pt x="53832" y="3720"/>
                    </a:lnTo>
                    <a:lnTo>
                      <a:pt x="41733" y="3720"/>
                    </a:lnTo>
                    <a:lnTo>
                      <a:pt x="43123" y="2044"/>
                    </a:lnTo>
                    <a:close/>
                    <a:moveTo>
                      <a:pt x="66421" y="2208"/>
                    </a:moveTo>
                    <a:lnTo>
                      <a:pt x="65604" y="3883"/>
                    </a:lnTo>
                    <a:lnTo>
                      <a:pt x="54690" y="3720"/>
                    </a:lnTo>
                    <a:lnTo>
                      <a:pt x="55876" y="2208"/>
                    </a:lnTo>
                    <a:close/>
                    <a:moveTo>
                      <a:pt x="67279" y="2208"/>
                    </a:moveTo>
                    <a:lnTo>
                      <a:pt x="79542" y="2371"/>
                    </a:lnTo>
                    <a:lnTo>
                      <a:pt x="79051" y="3883"/>
                    </a:lnTo>
                    <a:lnTo>
                      <a:pt x="66625" y="3883"/>
                    </a:lnTo>
                    <a:lnTo>
                      <a:pt x="67279" y="2208"/>
                    </a:lnTo>
                    <a:close/>
                    <a:moveTo>
                      <a:pt x="92335" y="2371"/>
                    </a:moveTo>
                    <a:lnTo>
                      <a:pt x="92172" y="4088"/>
                    </a:lnTo>
                    <a:lnTo>
                      <a:pt x="79909" y="3883"/>
                    </a:lnTo>
                    <a:lnTo>
                      <a:pt x="80400" y="2371"/>
                    </a:lnTo>
                    <a:close/>
                    <a:moveTo>
                      <a:pt x="93194" y="2371"/>
                    </a:moveTo>
                    <a:lnTo>
                      <a:pt x="104761" y="2535"/>
                    </a:lnTo>
                    <a:lnTo>
                      <a:pt x="104924" y="4088"/>
                    </a:lnTo>
                    <a:lnTo>
                      <a:pt x="92989" y="4088"/>
                    </a:lnTo>
                    <a:lnTo>
                      <a:pt x="93194" y="2371"/>
                    </a:lnTo>
                    <a:close/>
                    <a:moveTo>
                      <a:pt x="117023" y="2535"/>
                    </a:moveTo>
                    <a:lnTo>
                      <a:pt x="117514" y="4088"/>
                    </a:lnTo>
                    <a:lnTo>
                      <a:pt x="105783" y="4088"/>
                    </a:lnTo>
                    <a:lnTo>
                      <a:pt x="105619" y="2535"/>
                    </a:lnTo>
                    <a:close/>
                    <a:moveTo>
                      <a:pt x="117718" y="2535"/>
                    </a:moveTo>
                    <a:lnTo>
                      <a:pt x="128958" y="2698"/>
                    </a:lnTo>
                    <a:lnTo>
                      <a:pt x="129776" y="4251"/>
                    </a:lnTo>
                    <a:lnTo>
                      <a:pt x="118372" y="4088"/>
                    </a:lnTo>
                    <a:lnTo>
                      <a:pt x="117718" y="2535"/>
                    </a:lnTo>
                    <a:close/>
                    <a:moveTo>
                      <a:pt x="140689" y="2698"/>
                    </a:moveTo>
                    <a:lnTo>
                      <a:pt x="141711" y="4251"/>
                    </a:lnTo>
                    <a:lnTo>
                      <a:pt x="130471" y="4251"/>
                    </a:lnTo>
                    <a:lnTo>
                      <a:pt x="129776" y="2698"/>
                    </a:lnTo>
                    <a:close/>
                    <a:moveTo>
                      <a:pt x="141384" y="2698"/>
                    </a:moveTo>
                    <a:lnTo>
                      <a:pt x="152093" y="2862"/>
                    </a:lnTo>
                    <a:lnTo>
                      <a:pt x="153483" y="4415"/>
                    </a:lnTo>
                    <a:lnTo>
                      <a:pt x="153483" y="4415"/>
                    </a:lnTo>
                    <a:lnTo>
                      <a:pt x="142569" y="4251"/>
                    </a:lnTo>
                    <a:lnTo>
                      <a:pt x="141384" y="2698"/>
                    </a:lnTo>
                    <a:close/>
                    <a:moveTo>
                      <a:pt x="164519" y="2862"/>
                    </a:moveTo>
                    <a:lnTo>
                      <a:pt x="166235" y="4415"/>
                    </a:lnTo>
                    <a:lnTo>
                      <a:pt x="154137" y="4415"/>
                    </a:lnTo>
                    <a:lnTo>
                      <a:pt x="152788" y="2862"/>
                    </a:lnTo>
                    <a:close/>
                    <a:moveTo>
                      <a:pt x="165377" y="2862"/>
                    </a:moveTo>
                    <a:lnTo>
                      <a:pt x="176617" y="3066"/>
                    </a:lnTo>
                    <a:lnTo>
                      <a:pt x="178498" y="4415"/>
                    </a:lnTo>
                    <a:lnTo>
                      <a:pt x="166930" y="4415"/>
                    </a:lnTo>
                    <a:lnTo>
                      <a:pt x="165377" y="2862"/>
                    </a:lnTo>
                    <a:close/>
                    <a:moveTo>
                      <a:pt x="16187" y="3720"/>
                    </a:moveTo>
                    <a:lnTo>
                      <a:pt x="27100" y="3883"/>
                    </a:lnTo>
                    <a:lnTo>
                      <a:pt x="25220" y="5600"/>
                    </a:lnTo>
                    <a:lnTo>
                      <a:pt x="13816" y="5600"/>
                    </a:lnTo>
                    <a:lnTo>
                      <a:pt x="16187" y="3720"/>
                    </a:lnTo>
                    <a:close/>
                    <a:moveTo>
                      <a:pt x="40548" y="3883"/>
                    </a:moveTo>
                    <a:lnTo>
                      <a:pt x="39035" y="5600"/>
                    </a:lnTo>
                    <a:lnTo>
                      <a:pt x="26242" y="5600"/>
                    </a:lnTo>
                    <a:lnTo>
                      <a:pt x="28122" y="3883"/>
                    </a:lnTo>
                    <a:close/>
                    <a:moveTo>
                      <a:pt x="53668" y="3883"/>
                    </a:moveTo>
                    <a:lnTo>
                      <a:pt x="52483" y="5764"/>
                    </a:lnTo>
                    <a:lnTo>
                      <a:pt x="40057" y="5600"/>
                    </a:lnTo>
                    <a:lnTo>
                      <a:pt x="41570" y="3883"/>
                    </a:lnTo>
                    <a:close/>
                    <a:moveTo>
                      <a:pt x="54527" y="3883"/>
                    </a:moveTo>
                    <a:lnTo>
                      <a:pt x="65604" y="4088"/>
                    </a:lnTo>
                    <a:lnTo>
                      <a:pt x="64745" y="5764"/>
                    </a:lnTo>
                    <a:lnTo>
                      <a:pt x="53341" y="5764"/>
                    </a:lnTo>
                    <a:lnTo>
                      <a:pt x="54527" y="3883"/>
                    </a:lnTo>
                    <a:close/>
                    <a:moveTo>
                      <a:pt x="79051" y="4088"/>
                    </a:moveTo>
                    <a:lnTo>
                      <a:pt x="78520" y="5764"/>
                    </a:lnTo>
                    <a:lnTo>
                      <a:pt x="65604" y="5764"/>
                    </a:lnTo>
                    <a:lnTo>
                      <a:pt x="66421" y="4088"/>
                    </a:lnTo>
                    <a:close/>
                    <a:moveTo>
                      <a:pt x="79909" y="4088"/>
                    </a:moveTo>
                    <a:lnTo>
                      <a:pt x="92172" y="4251"/>
                    </a:lnTo>
                    <a:lnTo>
                      <a:pt x="91967" y="5927"/>
                    </a:lnTo>
                    <a:lnTo>
                      <a:pt x="79378" y="5764"/>
                    </a:lnTo>
                    <a:lnTo>
                      <a:pt x="79909" y="4088"/>
                    </a:lnTo>
                    <a:close/>
                    <a:moveTo>
                      <a:pt x="104924" y="4251"/>
                    </a:moveTo>
                    <a:lnTo>
                      <a:pt x="105088" y="5927"/>
                    </a:lnTo>
                    <a:lnTo>
                      <a:pt x="92826" y="5927"/>
                    </a:lnTo>
                    <a:lnTo>
                      <a:pt x="92989" y="4251"/>
                    </a:lnTo>
                    <a:close/>
                    <a:moveTo>
                      <a:pt x="105783" y="4251"/>
                    </a:moveTo>
                    <a:lnTo>
                      <a:pt x="117514" y="4415"/>
                    </a:lnTo>
                    <a:lnTo>
                      <a:pt x="118045" y="5927"/>
                    </a:lnTo>
                    <a:lnTo>
                      <a:pt x="106110" y="5927"/>
                    </a:lnTo>
                    <a:lnTo>
                      <a:pt x="105783" y="4251"/>
                    </a:lnTo>
                    <a:close/>
                    <a:moveTo>
                      <a:pt x="129776" y="4415"/>
                    </a:moveTo>
                    <a:lnTo>
                      <a:pt x="130634" y="5927"/>
                    </a:lnTo>
                    <a:lnTo>
                      <a:pt x="118903" y="5927"/>
                    </a:lnTo>
                    <a:lnTo>
                      <a:pt x="118372" y="4415"/>
                    </a:lnTo>
                    <a:close/>
                    <a:moveTo>
                      <a:pt x="141874" y="4415"/>
                    </a:moveTo>
                    <a:lnTo>
                      <a:pt x="142896" y="6131"/>
                    </a:lnTo>
                    <a:lnTo>
                      <a:pt x="131492" y="6131"/>
                    </a:lnTo>
                    <a:lnTo>
                      <a:pt x="130634" y="4415"/>
                    </a:lnTo>
                    <a:close/>
                    <a:moveTo>
                      <a:pt x="142569" y="4415"/>
                    </a:moveTo>
                    <a:lnTo>
                      <a:pt x="153646" y="4578"/>
                    </a:lnTo>
                    <a:lnTo>
                      <a:pt x="154995" y="6131"/>
                    </a:lnTo>
                    <a:lnTo>
                      <a:pt x="143755" y="6131"/>
                    </a:lnTo>
                    <a:lnTo>
                      <a:pt x="142569" y="4415"/>
                    </a:lnTo>
                    <a:close/>
                    <a:moveTo>
                      <a:pt x="166399" y="4578"/>
                    </a:moveTo>
                    <a:lnTo>
                      <a:pt x="168116" y="6131"/>
                    </a:lnTo>
                    <a:lnTo>
                      <a:pt x="155853" y="6131"/>
                    </a:lnTo>
                    <a:lnTo>
                      <a:pt x="154300" y="4578"/>
                    </a:lnTo>
                    <a:close/>
                    <a:moveTo>
                      <a:pt x="167094" y="4578"/>
                    </a:moveTo>
                    <a:lnTo>
                      <a:pt x="178661" y="4742"/>
                    </a:lnTo>
                    <a:lnTo>
                      <a:pt x="180705" y="6295"/>
                    </a:lnTo>
                    <a:lnTo>
                      <a:pt x="168974" y="6131"/>
                    </a:lnTo>
                    <a:lnTo>
                      <a:pt x="167094" y="4578"/>
                    </a:lnTo>
                    <a:close/>
                    <a:moveTo>
                      <a:pt x="24893" y="5764"/>
                    </a:moveTo>
                    <a:lnTo>
                      <a:pt x="22849" y="7644"/>
                    </a:lnTo>
                    <a:lnTo>
                      <a:pt x="11078" y="7644"/>
                    </a:lnTo>
                    <a:lnTo>
                      <a:pt x="13653" y="5764"/>
                    </a:lnTo>
                    <a:close/>
                    <a:moveTo>
                      <a:pt x="25915" y="5764"/>
                    </a:moveTo>
                    <a:lnTo>
                      <a:pt x="38831" y="5927"/>
                    </a:lnTo>
                    <a:lnTo>
                      <a:pt x="37155" y="7807"/>
                    </a:lnTo>
                    <a:lnTo>
                      <a:pt x="23871" y="7644"/>
                    </a:lnTo>
                    <a:lnTo>
                      <a:pt x="25915" y="5764"/>
                    </a:lnTo>
                    <a:close/>
                    <a:moveTo>
                      <a:pt x="52320" y="5927"/>
                    </a:moveTo>
                    <a:lnTo>
                      <a:pt x="51093" y="7807"/>
                    </a:lnTo>
                    <a:lnTo>
                      <a:pt x="38177" y="7807"/>
                    </a:lnTo>
                    <a:lnTo>
                      <a:pt x="39689" y="5927"/>
                    </a:lnTo>
                    <a:close/>
                    <a:moveTo>
                      <a:pt x="64582" y="5927"/>
                    </a:moveTo>
                    <a:lnTo>
                      <a:pt x="63723" y="7807"/>
                    </a:lnTo>
                    <a:lnTo>
                      <a:pt x="51952" y="7807"/>
                    </a:lnTo>
                    <a:lnTo>
                      <a:pt x="53341" y="5927"/>
                    </a:lnTo>
                    <a:close/>
                    <a:moveTo>
                      <a:pt x="65604" y="5927"/>
                    </a:moveTo>
                    <a:lnTo>
                      <a:pt x="78356" y="6131"/>
                    </a:lnTo>
                    <a:lnTo>
                      <a:pt x="77866" y="7807"/>
                    </a:lnTo>
                    <a:lnTo>
                      <a:pt x="64582" y="7807"/>
                    </a:lnTo>
                    <a:lnTo>
                      <a:pt x="65604" y="5927"/>
                    </a:lnTo>
                    <a:close/>
                    <a:moveTo>
                      <a:pt x="91967" y="6131"/>
                    </a:moveTo>
                    <a:lnTo>
                      <a:pt x="91804" y="7807"/>
                    </a:lnTo>
                    <a:lnTo>
                      <a:pt x="78888" y="7807"/>
                    </a:lnTo>
                    <a:lnTo>
                      <a:pt x="79378" y="6131"/>
                    </a:lnTo>
                    <a:close/>
                    <a:moveTo>
                      <a:pt x="105251" y="6131"/>
                    </a:moveTo>
                    <a:lnTo>
                      <a:pt x="105456" y="7971"/>
                    </a:lnTo>
                    <a:lnTo>
                      <a:pt x="105456" y="7971"/>
                    </a:lnTo>
                    <a:lnTo>
                      <a:pt x="92826" y="7807"/>
                    </a:lnTo>
                    <a:lnTo>
                      <a:pt x="92826" y="6131"/>
                    </a:lnTo>
                    <a:close/>
                    <a:moveTo>
                      <a:pt x="118208" y="6131"/>
                    </a:moveTo>
                    <a:lnTo>
                      <a:pt x="118740" y="7971"/>
                    </a:lnTo>
                    <a:lnTo>
                      <a:pt x="106273" y="7971"/>
                    </a:lnTo>
                    <a:lnTo>
                      <a:pt x="106110" y="6131"/>
                    </a:lnTo>
                    <a:close/>
                    <a:moveTo>
                      <a:pt x="119067" y="6131"/>
                    </a:moveTo>
                    <a:lnTo>
                      <a:pt x="130798" y="6295"/>
                    </a:lnTo>
                    <a:lnTo>
                      <a:pt x="131656" y="7971"/>
                    </a:lnTo>
                    <a:lnTo>
                      <a:pt x="119557" y="7971"/>
                    </a:lnTo>
                    <a:lnTo>
                      <a:pt x="119067" y="6131"/>
                    </a:lnTo>
                    <a:close/>
                    <a:moveTo>
                      <a:pt x="143060" y="6295"/>
                    </a:moveTo>
                    <a:lnTo>
                      <a:pt x="144286" y="7971"/>
                    </a:lnTo>
                    <a:lnTo>
                      <a:pt x="132514" y="7971"/>
                    </a:lnTo>
                    <a:lnTo>
                      <a:pt x="131656" y="6295"/>
                    </a:lnTo>
                    <a:close/>
                    <a:moveTo>
                      <a:pt x="155158" y="6295"/>
                    </a:moveTo>
                    <a:lnTo>
                      <a:pt x="156712" y="7971"/>
                    </a:lnTo>
                    <a:lnTo>
                      <a:pt x="145103" y="7971"/>
                    </a:lnTo>
                    <a:lnTo>
                      <a:pt x="143918" y="6295"/>
                    </a:lnTo>
                    <a:close/>
                    <a:moveTo>
                      <a:pt x="156017" y="6295"/>
                    </a:moveTo>
                    <a:lnTo>
                      <a:pt x="168279" y="6458"/>
                    </a:lnTo>
                    <a:lnTo>
                      <a:pt x="170159" y="7971"/>
                    </a:lnTo>
                    <a:lnTo>
                      <a:pt x="157570" y="7971"/>
                    </a:lnTo>
                    <a:lnTo>
                      <a:pt x="156017" y="6295"/>
                    </a:lnTo>
                    <a:close/>
                    <a:moveTo>
                      <a:pt x="180868" y="6458"/>
                    </a:moveTo>
                    <a:lnTo>
                      <a:pt x="183116" y="8175"/>
                    </a:lnTo>
                    <a:lnTo>
                      <a:pt x="171018" y="7971"/>
                    </a:lnTo>
                    <a:lnTo>
                      <a:pt x="169137" y="6458"/>
                    </a:lnTo>
                    <a:close/>
                    <a:moveTo>
                      <a:pt x="22686" y="7971"/>
                    </a:moveTo>
                    <a:lnTo>
                      <a:pt x="20274" y="10014"/>
                    </a:lnTo>
                    <a:lnTo>
                      <a:pt x="8176" y="10014"/>
                    </a:lnTo>
                    <a:lnTo>
                      <a:pt x="10751" y="7971"/>
                    </a:lnTo>
                    <a:close/>
                    <a:moveTo>
                      <a:pt x="36992" y="7971"/>
                    </a:moveTo>
                    <a:lnTo>
                      <a:pt x="35112" y="10014"/>
                    </a:lnTo>
                    <a:lnTo>
                      <a:pt x="21460" y="10014"/>
                    </a:lnTo>
                    <a:lnTo>
                      <a:pt x="23708" y="7971"/>
                    </a:lnTo>
                    <a:close/>
                    <a:moveTo>
                      <a:pt x="50930" y="7971"/>
                    </a:moveTo>
                    <a:lnTo>
                      <a:pt x="49581" y="10014"/>
                    </a:lnTo>
                    <a:lnTo>
                      <a:pt x="36133" y="10014"/>
                    </a:lnTo>
                    <a:lnTo>
                      <a:pt x="37809" y="7971"/>
                    </a:lnTo>
                    <a:close/>
                    <a:moveTo>
                      <a:pt x="63560" y="7971"/>
                    </a:moveTo>
                    <a:lnTo>
                      <a:pt x="62538" y="10014"/>
                    </a:lnTo>
                    <a:lnTo>
                      <a:pt x="50603" y="10014"/>
                    </a:lnTo>
                    <a:lnTo>
                      <a:pt x="51788" y="7971"/>
                    </a:lnTo>
                    <a:close/>
                    <a:moveTo>
                      <a:pt x="64582" y="7971"/>
                    </a:moveTo>
                    <a:lnTo>
                      <a:pt x="77866" y="8175"/>
                    </a:lnTo>
                    <a:lnTo>
                      <a:pt x="77334" y="10014"/>
                    </a:lnTo>
                    <a:lnTo>
                      <a:pt x="63560" y="10014"/>
                    </a:lnTo>
                    <a:lnTo>
                      <a:pt x="64582" y="7971"/>
                    </a:lnTo>
                    <a:close/>
                    <a:moveTo>
                      <a:pt x="91804" y="8175"/>
                    </a:moveTo>
                    <a:lnTo>
                      <a:pt x="91640" y="10014"/>
                    </a:lnTo>
                    <a:lnTo>
                      <a:pt x="78356" y="10014"/>
                    </a:lnTo>
                    <a:lnTo>
                      <a:pt x="78888" y="8175"/>
                    </a:lnTo>
                    <a:close/>
                    <a:moveTo>
                      <a:pt x="105456" y="8175"/>
                    </a:moveTo>
                    <a:lnTo>
                      <a:pt x="105619" y="10014"/>
                    </a:lnTo>
                    <a:lnTo>
                      <a:pt x="92662" y="10014"/>
                    </a:lnTo>
                    <a:lnTo>
                      <a:pt x="92662" y="8175"/>
                    </a:lnTo>
                    <a:close/>
                    <a:moveTo>
                      <a:pt x="118740" y="8175"/>
                    </a:moveTo>
                    <a:lnTo>
                      <a:pt x="119394" y="10014"/>
                    </a:lnTo>
                    <a:lnTo>
                      <a:pt x="106641" y="10014"/>
                    </a:lnTo>
                    <a:lnTo>
                      <a:pt x="106273" y="8175"/>
                    </a:lnTo>
                    <a:close/>
                    <a:moveTo>
                      <a:pt x="131819" y="8175"/>
                    </a:moveTo>
                    <a:lnTo>
                      <a:pt x="132678" y="10014"/>
                    </a:lnTo>
                    <a:lnTo>
                      <a:pt x="120252" y="10014"/>
                    </a:lnTo>
                    <a:lnTo>
                      <a:pt x="119557" y="8175"/>
                    </a:lnTo>
                    <a:close/>
                    <a:moveTo>
                      <a:pt x="144449" y="8175"/>
                    </a:moveTo>
                    <a:lnTo>
                      <a:pt x="145798" y="10014"/>
                    </a:lnTo>
                    <a:lnTo>
                      <a:pt x="133536" y="10014"/>
                    </a:lnTo>
                    <a:lnTo>
                      <a:pt x="132678" y="8175"/>
                    </a:lnTo>
                    <a:close/>
                    <a:moveTo>
                      <a:pt x="156875" y="8175"/>
                    </a:moveTo>
                    <a:lnTo>
                      <a:pt x="158388" y="10014"/>
                    </a:lnTo>
                    <a:lnTo>
                      <a:pt x="146657" y="10014"/>
                    </a:lnTo>
                    <a:lnTo>
                      <a:pt x="145308" y="8175"/>
                    </a:lnTo>
                    <a:close/>
                    <a:moveTo>
                      <a:pt x="157734" y="8175"/>
                    </a:moveTo>
                    <a:lnTo>
                      <a:pt x="170323" y="8339"/>
                    </a:lnTo>
                    <a:lnTo>
                      <a:pt x="172366" y="10014"/>
                    </a:lnTo>
                    <a:lnTo>
                      <a:pt x="159246" y="10014"/>
                    </a:lnTo>
                    <a:lnTo>
                      <a:pt x="157734" y="8175"/>
                    </a:lnTo>
                    <a:close/>
                    <a:moveTo>
                      <a:pt x="183280" y="8339"/>
                    </a:moveTo>
                    <a:lnTo>
                      <a:pt x="185487" y="10014"/>
                    </a:lnTo>
                    <a:lnTo>
                      <a:pt x="173061" y="10014"/>
                    </a:lnTo>
                    <a:lnTo>
                      <a:pt x="171181" y="8339"/>
                    </a:lnTo>
                    <a:close/>
                    <a:moveTo>
                      <a:pt x="172530" y="10219"/>
                    </a:moveTo>
                    <a:lnTo>
                      <a:pt x="174574" y="12058"/>
                    </a:lnTo>
                    <a:lnTo>
                      <a:pt x="161126" y="12058"/>
                    </a:lnTo>
                    <a:lnTo>
                      <a:pt x="159409" y="10219"/>
                    </a:lnTo>
                    <a:close/>
                    <a:moveTo>
                      <a:pt x="185814" y="10219"/>
                    </a:moveTo>
                    <a:lnTo>
                      <a:pt x="188226" y="12058"/>
                    </a:lnTo>
                    <a:lnTo>
                      <a:pt x="175432" y="12058"/>
                    </a:lnTo>
                    <a:lnTo>
                      <a:pt x="173388" y="10219"/>
                    </a:lnTo>
                    <a:close/>
                    <a:moveTo>
                      <a:pt x="77171" y="10219"/>
                    </a:moveTo>
                    <a:lnTo>
                      <a:pt x="76640" y="12263"/>
                    </a:lnTo>
                    <a:lnTo>
                      <a:pt x="62538" y="12263"/>
                    </a:lnTo>
                    <a:lnTo>
                      <a:pt x="63355" y="10219"/>
                    </a:lnTo>
                    <a:close/>
                    <a:moveTo>
                      <a:pt x="91640" y="10219"/>
                    </a:moveTo>
                    <a:lnTo>
                      <a:pt x="91477" y="12263"/>
                    </a:lnTo>
                    <a:lnTo>
                      <a:pt x="77661" y="12263"/>
                    </a:lnTo>
                    <a:lnTo>
                      <a:pt x="78193" y="10219"/>
                    </a:lnTo>
                    <a:close/>
                    <a:moveTo>
                      <a:pt x="105783" y="10219"/>
                    </a:moveTo>
                    <a:lnTo>
                      <a:pt x="105946" y="12263"/>
                    </a:lnTo>
                    <a:lnTo>
                      <a:pt x="92499" y="12263"/>
                    </a:lnTo>
                    <a:lnTo>
                      <a:pt x="92662" y="10219"/>
                    </a:lnTo>
                    <a:close/>
                    <a:moveTo>
                      <a:pt x="119394" y="10219"/>
                    </a:moveTo>
                    <a:lnTo>
                      <a:pt x="120089" y="12263"/>
                    </a:lnTo>
                    <a:lnTo>
                      <a:pt x="106968" y="12263"/>
                    </a:lnTo>
                    <a:lnTo>
                      <a:pt x="106641" y="10219"/>
                    </a:lnTo>
                    <a:close/>
                    <a:moveTo>
                      <a:pt x="132841" y="10219"/>
                    </a:moveTo>
                    <a:lnTo>
                      <a:pt x="133863" y="12263"/>
                    </a:lnTo>
                    <a:lnTo>
                      <a:pt x="120947" y="12263"/>
                    </a:lnTo>
                    <a:lnTo>
                      <a:pt x="120252" y="10219"/>
                    </a:lnTo>
                    <a:close/>
                    <a:moveTo>
                      <a:pt x="145962" y="10219"/>
                    </a:moveTo>
                    <a:lnTo>
                      <a:pt x="147147" y="12263"/>
                    </a:lnTo>
                    <a:lnTo>
                      <a:pt x="134721" y="12263"/>
                    </a:lnTo>
                    <a:lnTo>
                      <a:pt x="133700" y="10219"/>
                    </a:lnTo>
                    <a:close/>
                    <a:moveTo>
                      <a:pt x="158755" y="10219"/>
                    </a:moveTo>
                    <a:lnTo>
                      <a:pt x="160268" y="12058"/>
                    </a:lnTo>
                    <a:lnTo>
                      <a:pt x="148169" y="12263"/>
                    </a:lnTo>
                    <a:lnTo>
                      <a:pt x="146820" y="10219"/>
                    </a:lnTo>
                    <a:close/>
                    <a:moveTo>
                      <a:pt x="20111" y="10219"/>
                    </a:moveTo>
                    <a:lnTo>
                      <a:pt x="17740" y="12426"/>
                    </a:lnTo>
                    <a:lnTo>
                      <a:pt x="5110" y="12426"/>
                    </a:lnTo>
                    <a:lnTo>
                      <a:pt x="7849" y="10219"/>
                    </a:lnTo>
                    <a:close/>
                    <a:moveTo>
                      <a:pt x="34948" y="10219"/>
                    </a:moveTo>
                    <a:lnTo>
                      <a:pt x="33068" y="12426"/>
                    </a:lnTo>
                    <a:lnTo>
                      <a:pt x="18762" y="12426"/>
                    </a:lnTo>
                    <a:lnTo>
                      <a:pt x="21133" y="10219"/>
                    </a:lnTo>
                    <a:close/>
                    <a:moveTo>
                      <a:pt x="49417" y="10219"/>
                    </a:moveTo>
                    <a:lnTo>
                      <a:pt x="47864" y="12426"/>
                    </a:lnTo>
                    <a:lnTo>
                      <a:pt x="34090" y="12426"/>
                    </a:lnTo>
                    <a:lnTo>
                      <a:pt x="35970" y="10219"/>
                    </a:lnTo>
                    <a:close/>
                    <a:moveTo>
                      <a:pt x="62538" y="10219"/>
                    </a:moveTo>
                    <a:lnTo>
                      <a:pt x="61516" y="12263"/>
                    </a:lnTo>
                    <a:lnTo>
                      <a:pt x="48886" y="12426"/>
                    </a:lnTo>
                    <a:lnTo>
                      <a:pt x="50439" y="10219"/>
                    </a:lnTo>
                    <a:close/>
                    <a:moveTo>
                      <a:pt x="174737" y="12426"/>
                    </a:moveTo>
                    <a:lnTo>
                      <a:pt x="177149" y="14470"/>
                    </a:lnTo>
                    <a:lnTo>
                      <a:pt x="163333" y="14470"/>
                    </a:lnTo>
                    <a:lnTo>
                      <a:pt x="161453" y="12426"/>
                    </a:lnTo>
                    <a:close/>
                    <a:moveTo>
                      <a:pt x="188553" y="12426"/>
                    </a:moveTo>
                    <a:lnTo>
                      <a:pt x="191087" y="14470"/>
                    </a:lnTo>
                    <a:lnTo>
                      <a:pt x="178007" y="14470"/>
                    </a:lnTo>
                    <a:lnTo>
                      <a:pt x="175595" y="12426"/>
                    </a:lnTo>
                    <a:close/>
                    <a:moveTo>
                      <a:pt x="32700" y="12590"/>
                    </a:moveTo>
                    <a:lnTo>
                      <a:pt x="30656" y="14960"/>
                    </a:lnTo>
                    <a:lnTo>
                      <a:pt x="15860" y="14960"/>
                    </a:lnTo>
                    <a:lnTo>
                      <a:pt x="18394" y="12590"/>
                    </a:lnTo>
                    <a:close/>
                    <a:moveTo>
                      <a:pt x="47701" y="12590"/>
                    </a:moveTo>
                    <a:lnTo>
                      <a:pt x="46188" y="14960"/>
                    </a:lnTo>
                    <a:lnTo>
                      <a:pt x="31678" y="14960"/>
                    </a:lnTo>
                    <a:lnTo>
                      <a:pt x="33722" y="12590"/>
                    </a:lnTo>
                    <a:close/>
                    <a:moveTo>
                      <a:pt x="160636" y="12426"/>
                    </a:moveTo>
                    <a:lnTo>
                      <a:pt x="162311" y="14470"/>
                    </a:lnTo>
                    <a:lnTo>
                      <a:pt x="47210" y="14960"/>
                    </a:lnTo>
                    <a:lnTo>
                      <a:pt x="48723" y="12590"/>
                    </a:lnTo>
                    <a:lnTo>
                      <a:pt x="106968" y="12590"/>
                    </a:lnTo>
                    <a:lnTo>
                      <a:pt x="106968" y="12426"/>
                    </a:lnTo>
                    <a:lnTo>
                      <a:pt x="120089" y="12426"/>
                    </a:lnTo>
                    <a:lnTo>
                      <a:pt x="120089" y="12590"/>
                    </a:lnTo>
                    <a:lnTo>
                      <a:pt x="121110" y="12590"/>
                    </a:lnTo>
                    <a:lnTo>
                      <a:pt x="121110" y="12426"/>
                    </a:lnTo>
                    <a:lnTo>
                      <a:pt x="133863" y="12426"/>
                    </a:lnTo>
                    <a:lnTo>
                      <a:pt x="134067" y="12590"/>
                    </a:lnTo>
                    <a:lnTo>
                      <a:pt x="134885" y="12590"/>
                    </a:lnTo>
                    <a:lnTo>
                      <a:pt x="134885" y="12426"/>
                    </a:lnTo>
                    <a:lnTo>
                      <a:pt x="147352" y="12426"/>
                    </a:lnTo>
                    <a:lnTo>
                      <a:pt x="147515" y="12590"/>
                    </a:lnTo>
                    <a:lnTo>
                      <a:pt x="148373" y="12590"/>
                    </a:lnTo>
                    <a:lnTo>
                      <a:pt x="148373" y="12426"/>
                    </a:lnTo>
                    <a:close/>
                    <a:moveTo>
                      <a:pt x="17372" y="12590"/>
                    </a:moveTo>
                    <a:lnTo>
                      <a:pt x="14675" y="14960"/>
                    </a:lnTo>
                    <a:lnTo>
                      <a:pt x="1554" y="15124"/>
                    </a:lnTo>
                    <a:lnTo>
                      <a:pt x="4783" y="12753"/>
                    </a:lnTo>
                    <a:lnTo>
                      <a:pt x="17372" y="12590"/>
                    </a:lnTo>
                    <a:close/>
                    <a:moveTo>
                      <a:pt x="20111" y="0"/>
                    </a:moveTo>
                    <a:lnTo>
                      <a:pt x="1" y="15328"/>
                    </a:lnTo>
                    <a:lnTo>
                      <a:pt x="31515" y="15328"/>
                    </a:lnTo>
                    <a:lnTo>
                      <a:pt x="45984" y="15124"/>
                    </a:lnTo>
                    <a:lnTo>
                      <a:pt x="45821" y="15328"/>
                    </a:lnTo>
                    <a:lnTo>
                      <a:pt x="47006" y="15328"/>
                    </a:lnTo>
                    <a:lnTo>
                      <a:pt x="47006" y="15124"/>
                    </a:lnTo>
                    <a:lnTo>
                      <a:pt x="192313" y="14633"/>
                    </a:lnTo>
                    <a:lnTo>
                      <a:pt x="175105" y="1349"/>
                    </a:lnTo>
                    <a:lnTo>
                      <a:pt x="163333" y="1186"/>
                    </a:lnTo>
                    <a:lnTo>
                      <a:pt x="162679" y="1186"/>
                    </a:lnTo>
                    <a:lnTo>
                      <a:pt x="151235" y="1022"/>
                    </a:lnTo>
                    <a:lnTo>
                      <a:pt x="139340" y="1022"/>
                    </a:lnTo>
                    <a:lnTo>
                      <a:pt x="128754" y="818"/>
                    </a:lnTo>
                    <a:lnTo>
                      <a:pt x="116328" y="818"/>
                    </a:lnTo>
                    <a:lnTo>
                      <a:pt x="105251" y="654"/>
                    </a:lnTo>
                    <a:lnTo>
                      <a:pt x="104597" y="654"/>
                    </a:lnTo>
                    <a:lnTo>
                      <a:pt x="93194" y="491"/>
                    </a:lnTo>
                    <a:lnTo>
                      <a:pt x="80073" y="491"/>
                    </a:lnTo>
                    <a:lnTo>
                      <a:pt x="68301" y="327"/>
                    </a:lnTo>
                    <a:lnTo>
                      <a:pt x="67443" y="327"/>
                    </a:lnTo>
                    <a:lnTo>
                      <a:pt x="2011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>
              <a:off x="904874" y="328675"/>
              <a:ext cx="7315554" cy="4024396"/>
              <a:chOff x="992433" y="538196"/>
              <a:chExt cx="7139913" cy="4021179"/>
            </a:xfrm>
          </p:grpSpPr>
          <p:sp>
            <p:nvSpPr>
              <p:cNvPr id="75" name="Google Shape;75;p2"/>
              <p:cNvSpPr/>
              <p:nvPr/>
            </p:nvSpPr>
            <p:spPr>
              <a:xfrm>
                <a:off x="992433" y="538196"/>
                <a:ext cx="7139815" cy="4021171"/>
              </a:xfrm>
              <a:custGeom>
                <a:avLst/>
                <a:gdLst/>
                <a:ahLst/>
                <a:cxnLst/>
                <a:rect l="l" t="t" r="r" b="b"/>
                <a:pathLst>
                  <a:path w="139504" h="82566" extrusionOk="0">
                    <a:moveTo>
                      <a:pt x="8871" y="0"/>
                    </a:moveTo>
                    <a:cubicBezTo>
                      <a:pt x="3925" y="0"/>
                      <a:pt x="1" y="4088"/>
                      <a:pt x="1" y="8829"/>
                    </a:cubicBezTo>
                    <a:lnTo>
                      <a:pt x="1" y="73573"/>
                    </a:lnTo>
                    <a:cubicBezTo>
                      <a:pt x="1" y="78478"/>
                      <a:pt x="3925" y="82566"/>
                      <a:pt x="8871" y="82566"/>
                    </a:cubicBezTo>
                    <a:lnTo>
                      <a:pt x="130471" y="82566"/>
                    </a:lnTo>
                    <a:cubicBezTo>
                      <a:pt x="135416" y="82566"/>
                      <a:pt x="139504" y="78478"/>
                      <a:pt x="139504" y="73573"/>
                    </a:cubicBezTo>
                    <a:lnTo>
                      <a:pt x="139504" y="8829"/>
                    </a:lnTo>
                    <a:cubicBezTo>
                      <a:pt x="139504" y="4088"/>
                      <a:pt x="135416" y="0"/>
                      <a:pt x="1304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237231" y="669547"/>
                <a:ext cx="6641936" cy="3758421"/>
              </a:xfrm>
              <a:custGeom>
                <a:avLst/>
                <a:gdLst/>
                <a:ahLst/>
                <a:cxnLst/>
                <a:rect l="l" t="t" r="r" b="b"/>
                <a:pathLst>
                  <a:path w="129776" h="77171" extrusionOk="0">
                    <a:moveTo>
                      <a:pt x="121232" y="696"/>
                    </a:moveTo>
                    <a:cubicBezTo>
                      <a:pt x="123480" y="696"/>
                      <a:pt x="125320" y="1554"/>
                      <a:pt x="126873" y="3066"/>
                    </a:cubicBezTo>
                    <a:cubicBezTo>
                      <a:pt x="128222" y="4456"/>
                      <a:pt x="129080" y="6500"/>
                      <a:pt x="129080" y="8543"/>
                    </a:cubicBezTo>
                    <a:lnTo>
                      <a:pt x="129080" y="68465"/>
                    </a:lnTo>
                    <a:cubicBezTo>
                      <a:pt x="129080" y="70672"/>
                      <a:pt x="128222" y="72716"/>
                      <a:pt x="126873" y="74105"/>
                    </a:cubicBezTo>
                    <a:cubicBezTo>
                      <a:pt x="125320" y="75454"/>
                      <a:pt x="123480" y="76476"/>
                      <a:pt x="121232" y="76476"/>
                    </a:cubicBezTo>
                    <a:lnTo>
                      <a:pt x="8665" y="76476"/>
                    </a:lnTo>
                    <a:cubicBezTo>
                      <a:pt x="6458" y="76476"/>
                      <a:pt x="4415" y="75454"/>
                      <a:pt x="3066" y="74105"/>
                    </a:cubicBezTo>
                    <a:cubicBezTo>
                      <a:pt x="1676" y="72716"/>
                      <a:pt x="654" y="70672"/>
                      <a:pt x="654" y="68465"/>
                    </a:cubicBezTo>
                    <a:lnTo>
                      <a:pt x="654" y="8543"/>
                    </a:lnTo>
                    <a:cubicBezTo>
                      <a:pt x="654" y="6500"/>
                      <a:pt x="1676" y="4456"/>
                      <a:pt x="3066" y="3066"/>
                    </a:cubicBezTo>
                    <a:cubicBezTo>
                      <a:pt x="4415" y="1554"/>
                      <a:pt x="6458" y="696"/>
                      <a:pt x="8665" y="696"/>
                    </a:cubicBezTo>
                    <a:close/>
                    <a:moveTo>
                      <a:pt x="8665" y="1"/>
                    </a:moveTo>
                    <a:cubicBezTo>
                      <a:pt x="3924" y="1"/>
                      <a:pt x="0" y="3925"/>
                      <a:pt x="0" y="8543"/>
                    </a:cubicBezTo>
                    <a:lnTo>
                      <a:pt x="0" y="68465"/>
                    </a:lnTo>
                    <a:cubicBezTo>
                      <a:pt x="0" y="73247"/>
                      <a:pt x="3924" y="77171"/>
                      <a:pt x="8665" y="77171"/>
                    </a:cubicBezTo>
                    <a:lnTo>
                      <a:pt x="121232" y="77171"/>
                    </a:lnTo>
                    <a:cubicBezTo>
                      <a:pt x="126015" y="77171"/>
                      <a:pt x="129775" y="73247"/>
                      <a:pt x="129775" y="68465"/>
                    </a:cubicBezTo>
                    <a:lnTo>
                      <a:pt x="129775" y="8543"/>
                    </a:lnTo>
                    <a:cubicBezTo>
                      <a:pt x="129775" y="3925"/>
                      <a:pt x="126015" y="1"/>
                      <a:pt x="1212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992433" y="2437258"/>
                <a:ext cx="1255241" cy="1293977"/>
              </a:xfrm>
              <a:custGeom>
                <a:avLst/>
                <a:gdLst/>
                <a:ahLst/>
                <a:cxnLst/>
                <a:rect l="l" t="t" r="r" b="b"/>
                <a:pathLst>
                  <a:path w="24526" h="26569" extrusionOk="0">
                    <a:moveTo>
                      <a:pt x="1" y="1"/>
                    </a:moveTo>
                    <a:lnTo>
                      <a:pt x="1" y="4252"/>
                    </a:lnTo>
                    <a:lnTo>
                      <a:pt x="4783" y="9034"/>
                    </a:lnTo>
                    <a:lnTo>
                      <a:pt x="4783" y="4947"/>
                    </a:lnTo>
                    <a:lnTo>
                      <a:pt x="1" y="1"/>
                    </a:lnTo>
                    <a:close/>
                    <a:moveTo>
                      <a:pt x="5437" y="5601"/>
                    </a:moveTo>
                    <a:lnTo>
                      <a:pt x="5437" y="9688"/>
                    </a:lnTo>
                    <a:lnTo>
                      <a:pt x="21787" y="26038"/>
                    </a:lnTo>
                    <a:cubicBezTo>
                      <a:pt x="22155" y="26405"/>
                      <a:pt x="22482" y="26569"/>
                      <a:pt x="22809" y="26569"/>
                    </a:cubicBezTo>
                    <a:cubicBezTo>
                      <a:pt x="23340" y="26569"/>
                      <a:pt x="23667" y="26405"/>
                      <a:pt x="24035" y="26038"/>
                    </a:cubicBezTo>
                    <a:cubicBezTo>
                      <a:pt x="24525" y="25547"/>
                      <a:pt x="24525" y="24525"/>
                      <a:pt x="24035" y="23994"/>
                    </a:cubicBezTo>
                    <a:lnTo>
                      <a:pt x="5437" y="5601"/>
                    </a:lnTo>
                    <a:close/>
                  </a:path>
                </a:pathLst>
              </a:custGeom>
              <a:solidFill>
                <a:schemeClr val="lt2">
                  <a:alpha val="5028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992433" y="2080949"/>
                <a:ext cx="872414" cy="927685"/>
              </a:xfrm>
              <a:custGeom>
                <a:avLst/>
                <a:gdLst/>
                <a:ahLst/>
                <a:cxnLst/>
                <a:rect l="l" t="t" r="r" b="b"/>
                <a:pathLst>
                  <a:path w="17046" h="19048" extrusionOk="0">
                    <a:moveTo>
                      <a:pt x="1" y="0"/>
                    </a:moveTo>
                    <a:lnTo>
                      <a:pt x="1" y="4088"/>
                    </a:lnTo>
                    <a:lnTo>
                      <a:pt x="4783" y="8993"/>
                    </a:lnTo>
                    <a:lnTo>
                      <a:pt x="4783" y="4742"/>
                    </a:lnTo>
                    <a:lnTo>
                      <a:pt x="1" y="0"/>
                    </a:lnTo>
                    <a:close/>
                    <a:moveTo>
                      <a:pt x="5437" y="5437"/>
                    </a:moveTo>
                    <a:lnTo>
                      <a:pt x="5437" y="9688"/>
                    </a:lnTo>
                    <a:lnTo>
                      <a:pt x="14470" y="18557"/>
                    </a:lnTo>
                    <a:cubicBezTo>
                      <a:pt x="14634" y="18884"/>
                      <a:pt x="15165" y="19048"/>
                      <a:pt x="15492" y="19048"/>
                    </a:cubicBezTo>
                    <a:cubicBezTo>
                      <a:pt x="15860" y="19048"/>
                      <a:pt x="16187" y="18884"/>
                      <a:pt x="16514" y="18557"/>
                    </a:cubicBezTo>
                    <a:cubicBezTo>
                      <a:pt x="17045" y="18026"/>
                      <a:pt x="17045" y="17004"/>
                      <a:pt x="16514" y="16514"/>
                    </a:cubicBezTo>
                    <a:lnTo>
                      <a:pt x="5437" y="5437"/>
                    </a:lnTo>
                    <a:close/>
                  </a:path>
                </a:pathLst>
              </a:custGeom>
              <a:solidFill>
                <a:schemeClr val="lt2">
                  <a:alpha val="5028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5795597" y="538196"/>
                <a:ext cx="1018840" cy="770425"/>
              </a:xfrm>
              <a:custGeom>
                <a:avLst/>
                <a:gdLst/>
                <a:ahLst/>
                <a:cxnLst/>
                <a:rect l="l" t="t" r="r" b="b"/>
                <a:pathLst>
                  <a:path w="19907" h="15819" extrusionOk="0">
                    <a:moveTo>
                      <a:pt x="1" y="0"/>
                    </a:moveTo>
                    <a:lnTo>
                      <a:pt x="3066" y="2698"/>
                    </a:lnTo>
                    <a:lnTo>
                      <a:pt x="7481" y="2698"/>
                    </a:lnTo>
                    <a:lnTo>
                      <a:pt x="4415" y="0"/>
                    </a:lnTo>
                    <a:close/>
                    <a:moveTo>
                      <a:pt x="3924" y="3393"/>
                    </a:moveTo>
                    <a:lnTo>
                      <a:pt x="17209" y="15491"/>
                    </a:lnTo>
                    <a:cubicBezTo>
                      <a:pt x="17536" y="15655"/>
                      <a:pt x="17863" y="15818"/>
                      <a:pt x="18230" y="15818"/>
                    </a:cubicBezTo>
                    <a:cubicBezTo>
                      <a:pt x="18557" y="15818"/>
                      <a:pt x="19089" y="15655"/>
                      <a:pt x="19252" y="15328"/>
                    </a:cubicBezTo>
                    <a:cubicBezTo>
                      <a:pt x="19906" y="14633"/>
                      <a:pt x="19743" y="13775"/>
                      <a:pt x="19252" y="13284"/>
                    </a:cubicBezTo>
                    <a:lnTo>
                      <a:pt x="8339" y="3393"/>
                    </a:lnTo>
                    <a:close/>
                  </a:path>
                </a:pathLst>
              </a:custGeom>
              <a:solidFill>
                <a:schemeClr val="lt2">
                  <a:alpha val="5028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2387775" y="3862589"/>
                <a:ext cx="922622" cy="696787"/>
              </a:xfrm>
              <a:custGeom>
                <a:avLst/>
                <a:gdLst/>
                <a:ahLst/>
                <a:cxnLst/>
                <a:rect l="l" t="t" r="r" b="b"/>
                <a:pathLst>
                  <a:path w="18027" h="14307" extrusionOk="0">
                    <a:moveTo>
                      <a:pt x="1677" y="1"/>
                    </a:moveTo>
                    <a:cubicBezTo>
                      <a:pt x="1186" y="1"/>
                      <a:pt x="859" y="205"/>
                      <a:pt x="491" y="532"/>
                    </a:cubicBezTo>
                    <a:cubicBezTo>
                      <a:pt x="1" y="1227"/>
                      <a:pt x="1" y="2044"/>
                      <a:pt x="655" y="2576"/>
                    </a:cubicBezTo>
                    <a:lnTo>
                      <a:pt x="9688" y="10914"/>
                    </a:lnTo>
                    <a:lnTo>
                      <a:pt x="14143" y="10914"/>
                    </a:lnTo>
                    <a:lnTo>
                      <a:pt x="2535" y="368"/>
                    </a:lnTo>
                    <a:cubicBezTo>
                      <a:pt x="2372" y="205"/>
                      <a:pt x="2045" y="1"/>
                      <a:pt x="1677" y="1"/>
                    </a:cubicBezTo>
                    <a:close/>
                    <a:moveTo>
                      <a:pt x="10546" y="11609"/>
                    </a:moveTo>
                    <a:lnTo>
                      <a:pt x="13612" y="14307"/>
                    </a:lnTo>
                    <a:lnTo>
                      <a:pt x="18026" y="14307"/>
                    </a:lnTo>
                    <a:lnTo>
                      <a:pt x="14961" y="11609"/>
                    </a:lnTo>
                    <a:close/>
                  </a:path>
                </a:pathLst>
              </a:custGeom>
              <a:solidFill>
                <a:schemeClr val="lt2">
                  <a:alpha val="5028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2919134" y="3972072"/>
                <a:ext cx="792932" cy="587303"/>
              </a:xfrm>
              <a:custGeom>
                <a:avLst/>
                <a:gdLst/>
                <a:ahLst/>
                <a:cxnLst/>
                <a:rect l="l" t="t" r="r" b="b"/>
                <a:pathLst>
                  <a:path w="15493" h="12059" extrusionOk="0">
                    <a:moveTo>
                      <a:pt x="1718" y="1"/>
                    </a:moveTo>
                    <a:cubicBezTo>
                      <a:pt x="1186" y="1"/>
                      <a:pt x="859" y="164"/>
                      <a:pt x="491" y="491"/>
                    </a:cubicBezTo>
                    <a:cubicBezTo>
                      <a:pt x="1" y="1186"/>
                      <a:pt x="1" y="2044"/>
                      <a:pt x="696" y="2535"/>
                    </a:cubicBezTo>
                    <a:lnTo>
                      <a:pt x="7317" y="8666"/>
                    </a:lnTo>
                    <a:lnTo>
                      <a:pt x="11732" y="8666"/>
                    </a:lnTo>
                    <a:lnTo>
                      <a:pt x="2535" y="328"/>
                    </a:lnTo>
                    <a:cubicBezTo>
                      <a:pt x="2372" y="164"/>
                      <a:pt x="2045" y="1"/>
                      <a:pt x="1718" y="1"/>
                    </a:cubicBezTo>
                    <a:close/>
                    <a:moveTo>
                      <a:pt x="8012" y="9361"/>
                    </a:moveTo>
                    <a:lnTo>
                      <a:pt x="11078" y="12059"/>
                    </a:lnTo>
                    <a:lnTo>
                      <a:pt x="15492" y="12059"/>
                    </a:lnTo>
                    <a:lnTo>
                      <a:pt x="12427" y="9361"/>
                    </a:lnTo>
                    <a:close/>
                  </a:path>
                </a:pathLst>
              </a:custGeom>
              <a:solidFill>
                <a:schemeClr val="lt2">
                  <a:alpha val="5028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5402324" y="538196"/>
                <a:ext cx="803321" cy="587255"/>
              </a:xfrm>
              <a:custGeom>
                <a:avLst/>
                <a:gdLst/>
                <a:ahLst/>
                <a:cxnLst/>
                <a:rect l="l" t="t" r="r" b="b"/>
                <a:pathLst>
                  <a:path w="15696" h="12058" extrusionOk="0">
                    <a:moveTo>
                      <a:pt x="0" y="0"/>
                    </a:moveTo>
                    <a:lnTo>
                      <a:pt x="3066" y="2698"/>
                    </a:lnTo>
                    <a:lnTo>
                      <a:pt x="7521" y="2698"/>
                    </a:lnTo>
                    <a:lnTo>
                      <a:pt x="4456" y="0"/>
                    </a:lnTo>
                    <a:close/>
                    <a:moveTo>
                      <a:pt x="3761" y="3393"/>
                    </a:moveTo>
                    <a:lnTo>
                      <a:pt x="12957" y="11731"/>
                    </a:lnTo>
                    <a:cubicBezTo>
                      <a:pt x="13284" y="11894"/>
                      <a:pt x="13652" y="12058"/>
                      <a:pt x="13979" y="12058"/>
                    </a:cubicBezTo>
                    <a:cubicBezTo>
                      <a:pt x="14511" y="12058"/>
                      <a:pt x="14838" y="11894"/>
                      <a:pt x="15165" y="11567"/>
                    </a:cubicBezTo>
                    <a:cubicBezTo>
                      <a:pt x="15696" y="11036"/>
                      <a:pt x="15696" y="10014"/>
                      <a:pt x="15001" y="9524"/>
                    </a:cubicBezTo>
                    <a:lnTo>
                      <a:pt x="8175" y="3393"/>
                    </a:lnTo>
                    <a:close/>
                  </a:path>
                </a:pathLst>
              </a:custGeom>
              <a:solidFill>
                <a:schemeClr val="lt2">
                  <a:alpha val="5028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6519396" y="538196"/>
                <a:ext cx="1167365" cy="895834"/>
              </a:xfrm>
              <a:custGeom>
                <a:avLst/>
                <a:gdLst/>
                <a:ahLst/>
                <a:cxnLst/>
                <a:rect l="l" t="t" r="r" b="b"/>
                <a:pathLst>
                  <a:path w="22809" h="18394" extrusionOk="0">
                    <a:moveTo>
                      <a:pt x="1" y="0"/>
                    </a:moveTo>
                    <a:lnTo>
                      <a:pt x="20070" y="18026"/>
                    </a:lnTo>
                    <a:cubicBezTo>
                      <a:pt x="20438" y="18393"/>
                      <a:pt x="20765" y="18393"/>
                      <a:pt x="21092" y="18393"/>
                    </a:cubicBezTo>
                    <a:cubicBezTo>
                      <a:pt x="21460" y="18393"/>
                      <a:pt x="21950" y="18189"/>
                      <a:pt x="22114" y="17862"/>
                    </a:cubicBezTo>
                    <a:cubicBezTo>
                      <a:pt x="22809" y="17372"/>
                      <a:pt x="22645" y="16350"/>
                      <a:pt x="22114" y="15818"/>
                    </a:cubicBezTo>
                    <a:lnTo>
                      <a:pt x="4415" y="0"/>
                    </a:lnTo>
                    <a:close/>
                  </a:path>
                </a:pathLst>
              </a:custGeom>
              <a:solidFill>
                <a:schemeClr val="lt2">
                  <a:alpha val="5028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7320631" y="777083"/>
                <a:ext cx="811715" cy="788347"/>
              </a:xfrm>
              <a:custGeom>
                <a:avLst/>
                <a:gdLst/>
                <a:ahLst/>
                <a:cxnLst/>
                <a:rect l="l" t="t" r="r" b="b"/>
                <a:pathLst>
                  <a:path w="15860" h="16187" extrusionOk="0">
                    <a:moveTo>
                      <a:pt x="1717" y="0"/>
                    </a:moveTo>
                    <a:cubicBezTo>
                      <a:pt x="1186" y="0"/>
                      <a:pt x="859" y="204"/>
                      <a:pt x="532" y="531"/>
                    </a:cubicBezTo>
                    <a:cubicBezTo>
                      <a:pt x="1" y="1022"/>
                      <a:pt x="1" y="2044"/>
                      <a:pt x="696" y="2575"/>
                    </a:cubicBezTo>
                    <a:lnTo>
                      <a:pt x="15860" y="16186"/>
                    </a:lnTo>
                    <a:lnTo>
                      <a:pt x="15860" y="12467"/>
                    </a:lnTo>
                    <a:lnTo>
                      <a:pt x="15860" y="12262"/>
                    </a:lnTo>
                    <a:lnTo>
                      <a:pt x="2576" y="368"/>
                    </a:lnTo>
                    <a:cubicBezTo>
                      <a:pt x="2371" y="204"/>
                      <a:pt x="2044" y="0"/>
                      <a:pt x="1717" y="0"/>
                    </a:cubicBezTo>
                    <a:close/>
                  </a:path>
                </a:pathLst>
              </a:custGeom>
              <a:solidFill>
                <a:schemeClr val="lt2">
                  <a:alpha val="5028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992433" y="3464445"/>
                <a:ext cx="811766" cy="788347"/>
              </a:xfrm>
              <a:custGeom>
                <a:avLst/>
                <a:gdLst/>
                <a:ahLst/>
                <a:cxnLst/>
                <a:rect l="l" t="t" r="r" b="b"/>
                <a:pathLst>
                  <a:path w="15861" h="16187" extrusionOk="0">
                    <a:moveTo>
                      <a:pt x="1" y="1"/>
                    </a:moveTo>
                    <a:lnTo>
                      <a:pt x="1" y="3925"/>
                    </a:lnTo>
                    <a:lnTo>
                      <a:pt x="13121" y="15860"/>
                    </a:lnTo>
                    <a:cubicBezTo>
                      <a:pt x="13448" y="16023"/>
                      <a:pt x="13816" y="16187"/>
                      <a:pt x="14143" y="16187"/>
                    </a:cubicBezTo>
                    <a:cubicBezTo>
                      <a:pt x="14470" y="16187"/>
                      <a:pt x="15002" y="16023"/>
                      <a:pt x="15165" y="15696"/>
                    </a:cubicBezTo>
                    <a:cubicBezTo>
                      <a:pt x="15860" y="15165"/>
                      <a:pt x="15656" y="14143"/>
                      <a:pt x="15165" y="13653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>
                  <a:alpha val="5028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1438064" y="3597841"/>
                <a:ext cx="1236355" cy="961533"/>
              </a:xfrm>
              <a:custGeom>
                <a:avLst/>
                <a:gdLst/>
                <a:ahLst/>
                <a:cxnLst/>
                <a:rect l="l" t="t" r="r" b="b"/>
                <a:pathLst>
                  <a:path w="24157" h="19743" extrusionOk="0">
                    <a:moveTo>
                      <a:pt x="1676" y="0"/>
                    </a:moveTo>
                    <a:cubicBezTo>
                      <a:pt x="1185" y="0"/>
                      <a:pt x="818" y="164"/>
                      <a:pt x="491" y="532"/>
                    </a:cubicBezTo>
                    <a:cubicBezTo>
                      <a:pt x="0" y="1022"/>
                      <a:pt x="0" y="2044"/>
                      <a:pt x="654" y="2575"/>
                    </a:cubicBezTo>
                    <a:lnTo>
                      <a:pt x="19742" y="19743"/>
                    </a:lnTo>
                    <a:lnTo>
                      <a:pt x="24157" y="19743"/>
                    </a:lnTo>
                    <a:lnTo>
                      <a:pt x="2534" y="327"/>
                    </a:lnTo>
                    <a:cubicBezTo>
                      <a:pt x="2371" y="0"/>
                      <a:pt x="2044" y="0"/>
                      <a:pt x="1676" y="0"/>
                    </a:cubicBezTo>
                    <a:close/>
                  </a:path>
                </a:pathLst>
              </a:custGeom>
              <a:solidFill>
                <a:schemeClr val="lt2">
                  <a:alpha val="5028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7" name="Google Shape;87;p2"/>
          <p:cNvGrpSpPr/>
          <p:nvPr/>
        </p:nvGrpSpPr>
        <p:grpSpPr>
          <a:xfrm>
            <a:off x="4385190" y="148199"/>
            <a:ext cx="373622" cy="90485"/>
            <a:chOff x="4685288" y="186288"/>
            <a:chExt cx="419375" cy="90485"/>
          </a:xfrm>
        </p:grpSpPr>
        <p:sp>
          <p:nvSpPr>
            <p:cNvPr id="88" name="Google Shape;88;p2"/>
            <p:cNvSpPr/>
            <p:nvPr/>
          </p:nvSpPr>
          <p:spPr>
            <a:xfrm>
              <a:off x="4687513" y="186288"/>
              <a:ext cx="414900" cy="822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" name="Google Shape;89;p2"/>
            <p:cNvGrpSpPr/>
            <p:nvPr/>
          </p:nvGrpSpPr>
          <p:grpSpPr>
            <a:xfrm>
              <a:off x="4685288" y="186300"/>
              <a:ext cx="419375" cy="90473"/>
              <a:chOff x="4390000" y="182175"/>
              <a:chExt cx="419375" cy="90473"/>
            </a:xfrm>
          </p:grpSpPr>
          <p:sp>
            <p:nvSpPr>
              <p:cNvPr id="90" name="Google Shape;90;p2"/>
              <p:cNvSpPr/>
              <p:nvPr/>
            </p:nvSpPr>
            <p:spPr>
              <a:xfrm>
                <a:off x="4390000" y="182175"/>
                <a:ext cx="419375" cy="90473"/>
              </a:xfrm>
              <a:custGeom>
                <a:avLst/>
                <a:gdLst/>
                <a:ahLst/>
                <a:cxnLst/>
                <a:rect l="l" t="t" r="r" b="b"/>
                <a:pathLst>
                  <a:path w="8835" h="1906" extrusionOk="0">
                    <a:moveTo>
                      <a:pt x="7882" y="155"/>
                    </a:moveTo>
                    <a:cubicBezTo>
                      <a:pt x="8323" y="155"/>
                      <a:pt x="8680" y="512"/>
                      <a:pt x="8680" y="953"/>
                    </a:cubicBezTo>
                    <a:cubicBezTo>
                      <a:pt x="8680" y="1393"/>
                      <a:pt x="8323" y="1750"/>
                      <a:pt x="7882" y="1750"/>
                    </a:cubicBezTo>
                    <a:lnTo>
                      <a:pt x="953" y="1750"/>
                    </a:lnTo>
                    <a:cubicBezTo>
                      <a:pt x="512" y="1750"/>
                      <a:pt x="155" y="1393"/>
                      <a:pt x="155" y="953"/>
                    </a:cubicBezTo>
                    <a:cubicBezTo>
                      <a:pt x="155" y="512"/>
                      <a:pt x="512" y="155"/>
                      <a:pt x="953" y="155"/>
                    </a:cubicBezTo>
                    <a:close/>
                    <a:moveTo>
                      <a:pt x="953" y="0"/>
                    </a:moveTo>
                    <a:cubicBezTo>
                      <a:pt x="429" y="0"/>
                      <a:pt x="0" y="429"/>
                      <a:pt x="0" y="953"/>
                    </a:cubicBezTo>
                    <a:cubicBezTo>
                      <a:pt x="0" y="1476"/>
                      <a:pt x="429" y="1905"/>
                      <a:pt x="953" y="1905"/>
                    </a:cubicBezTo>
                    <a:lnTo>
                      <a:pt x="7882" y="1905"/>
                    </a:lnTo>
                    <a:cubicBezTo>
                      <a:pt x="8406" y="1905"/>
                      <a:pt x="8835" y="1476"/>
                      <a:pt x="8835" y="953"/>
                    </a:cubicBezTo>
                    <a:cubicBezTo>
                      <a:pt x="8835" y="429"/>
                      <a:pt x="8406" y="0"/>
                      <a:pt x="78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4464048" y="201352"/>
                <a:ext cx="52024" cy="52072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97" extrusionOk="0">
                    <a:moveTo>
                      <a:pt x="548" y="144"/>
                    </a:moveTo>
                    <a:cubicBezTo>
                      <a:pt x="774" y="144"/>
                      <a:pt x="953" y="322"/>
                      <a:pt x="953" y="549"/>
                    </a:cubicBezTo>
                    <a:cubicBezTo>
                      <a:pt x="953" y="763"/>
                      <a:pt x="774" y="941"/>
                      <a:pt x="548" y="941"/>
                    </a:cubicBezTo>
                    <a:cubicBezTo>
                      <a:pt x="333" y="941"/>
                      <a:pt x="155" y="763"/>
                      <a:pt x="155" y="549"/>
                    </a:cubicBezTo>
                    <a:cubicBezTo>
                      <a:pt x="155" y="322"/>
                      <a:pt x="333" y="144"/>
                      <a:pt x="548" y="144"/>
                    </a:cubicBezTo>
                    <a:close/>
                    <a:moveTo>
                      <a:pt x="548" y="1"/>
                    </a:moveTo>
                    <a:cubicBezTo>
                      <a:pt x="250" y="1"/>
                      <a:pt x="0" y="251"/>
                      <a:pt x="0" y="549"/>
                    </a:cubicBezTo>
                    <a:cubicBezTo>
                      <a:pt x="0" y="846"/>
                      <a:pt x="250" y="1096"/>
                      <a:pt x="548" y="1096"/>
                    </a:cubicBezTo>
                    <a:cubicBezTo>
                      <a:pt x="845" y="1096"/>
                      <a:pt x="1095" y="846"/>
                      <a:pt x="1095" y="549"/>
                    </a:cubicBezTo>
                    <a:cubicBezTo>
                      <a:pt x="1095" y="251"/>
                      <a:pt x="845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2" name="Google Shape;92;p2"/>
          <p:cNvSpPr txBox="1">
            <a:spLocks noGrp="1"/>
          </p:cNvSpPr>
          <p:nvPr>
            <p:ph type="ctrTitle"/>
          </p:nvPr>
        </p:nvSpPr>
        <p:spPr>
          <a:xfrm>
            <a:off x="1593150" y="849350"/>
            <a:ext cx="59577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45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5200"/>
              <a:buNone/>
              <a:defRPr sz="52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2"/>
          <p:cNvSpPr txBox="1">
            <a:spLocks noGrp="1"/>
          </p:cNvSpPr>
          <p:nvPr>
            <p:ph type="subTitle" idx="1"/>
          </p:nvPr>
        </p:nvSpPr>
        <p:spPr>
          <a:xfrm>
            <a:off x="2254050" y="2862700"/>
            <a:ext cx="46359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94" name="Google Shape;94;p2"/>
          <p:cNvGrpSpPr/>
          <p:nvPr/>
        </p:nvGrpSpPr>
        <p:grpSpPr>
          <a:xfrm rot="-230834">
            <a:off x="414418" y="301686"/>
            <a:ext cx="1386005" cy="2705399"/>
            <a:chOff x="409722" y="228600"/>
            <a:chExt cx="1385931" cy="2705253"/>
          </a:xfrm>
        </p:grpSpPr>
        <p:grpSp>
          <p:nvGrpSpPr>
            <p:cNvPr id="95" name="Google Shape;95;p2"/>
            <p:cNvGrpSpPr/>
            <p:nvPr/>
          </p:nvGrpSpPr>
          <p:grpSpPr>
            <a:xfrm rot="-617154" flipH="1">
              <a:off x="575967" y="402323"/>
              <a:ext cx="1053440" cy="2450002"/>
              <a:chOff x="3817855" y="1437512"/>
              <a:chExt cx="541146" cy="1128254"/>
            </a:xfrm>
          </p:grpSpPr>
          <p:sp>
            <p:nvSpPr>
              <p:cNvPr id="96" name="Google Shape;96;p2"/>
              <p:cNvSpPr/>
              <p:nvPr/>
            </p:nvSpPr>
            <p:spPr>
              <a:xfrm>
                <a:off x="3817855" y="1437512"/>
                <a:ext cx="541146" cy="1128254"/>
              </a:xfrm>
              <a:custGeom>
                <a:avLst/>
                <a:gdLst/>
                <a:ahLst/>
                <a:cxnLst/>
                <a:rect l="l" t="t" r="r" b="b"/>
                <a:pathLst>
                  <a:path w="28598" h="59625" extrusionOk="0">
                    <a:moveTo>
                      <a:pt x="101" y="0"/>
                    </a:moveTo>
                    <a:lnTo>
                      <a:pt x="1" y="426"/>
                    </a:lnTo>
                    <a:cubicBezTo>
                      <a:pt x="16066" y="3359"/>
                      <a:pt x="28197" y="17344"/>
                      <a:pt x="28197" y="34161"/>
                    </a:cubicBezTo>
                    <a:lnTo>
                      <a:pt x="28197" y="34462"/>
                    </a:lnTo>
                    <a:cubicBezTo>
                      <a:pt x="28096" y="44286"/>
                      <a:pt x="23911" y="53058"/>
                      <a:pt x="17219" y="59324"/>
                    </a:cubicBezTo>
                    <a:lnTo>
                      <a:pt x="17545" y="59625"/>
                    </a:lnTo>
                    <a:cubicBezTo>
                      <a:pt x="24212" y="53359"/>
                      <a:pt x="28497" y="44386"/>
                      <a:pt x="28598" y="34462"/>
                    </a:cubicBezTo>
                    <a:lnTo>
                      <a:pt x="28598" y="34161"/>
                    </a:lnTo>
                    <a:cubicBezTo>
                      <a:pt x="28598" y="17143"/>
                      <a:pt x="16292" y="2933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3985754" y="1615346"/>
                <a:ext cx="39378" cy="29898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580" extrusionOk="0">
                    <a:moveTo>
                      <a:pt x="1053" y="1"/>
                    </a:moveTo>
                    <a:cubicBezTo>
                      <a:pt x="0" y="1"/>
                      <a:pt x="0" y="1580"/>
                      <a:pt x="1053" y="1580"/>
                    </a:cubicBezTo>
                    <a:cubicBezTo>
                      <a:pt x="2080" y="1580"/>
                      <a:pt x="2080" y="1"/>
                      <a:pt x="1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8" name="Google Shape;98;p2"/>
            <p:cNvSpPr/>
            <p:nvPr/>
          </p:nvSpPr>
          <p:spPr>
            <a:xfrm>
              <a:off x="1419225" y="228600"/>
              <a:ext cx="142800" cy="14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_1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59;p23"/>
          <p:cNvGrpSpPr/>
          <p:nvPr/>
        </p:nvGrpSpPr>
        <p:grpSpPr>
          <a:xfrm flipH="1">
            <a:off x="-24431" y="-6"/>
            <a:ext cx="9169628" cy="5143518"/>
            <a:chOff x="-1204" y="-6"/>
            <a:chExt cx="9169628" cy="5143518"/>
          </a:xfrm>
        </p:grpSpPr>
        <p:sp>
          <p:nvSpPr>
            <p:cNvPr id="460" name="Google Shape;460;p23"/>
            <p:cNvSpPr/>
            <p:nvPr/>
          </p:nvSpPr>
          <p:spPr>
            <a:xfrm>
              <a:off x="319050" y="283350"/>
              <a:ext cx="8505900" cy="4576800"/>
            </a:xfrm>
            <a:prstGeom prst="roundRect">
              <a:avLst>
                <a:gd name="adj" fmla="val 3396"/>
              </a:avLst>
            </a:prstGeom>
            <a:solidFill>
              <a:schemeClr val="accent4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3"/>
            <p:cNvSpPr/>
            <p:nvPr/>
          </p:nvSpPr>
          <p:spPr>
            <a:xfrm>
              <a:off x="7144668" y="0"/>
              <a:ext cx="1600279" cy="1208486"/>
            </a:xfrm>
            <a:custGeom>
              <a:avLst/>
              <a:gdLst/>
              <a:ahLst/>
              <a:cxnLst/>
              <a:rect l="l" t="t" r="r" b="b"/>
              <a:pathLst>
                <a:path w="22809" h="18394" extrusionOk="0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chemeClr val="lt2">
                <a:alpha val="502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3"/>
            <p:cNvSpPr/>
            <p:nvPr/>
          </p:nvSpPr>
          <p:spPr>
            <a:xfrm>
              <a:off x="6578703" y="-6"/>
              <a:ext cx="1250846" cy="937634"/>
            </a:xfrm>
            <a:custGeom>
              <a:avLst/>
              <a:gdLst/>
              <a:ahLst/>
              <a:cxnLst/>
              <a:rect l="l" t="t" r="r" b="b"/>
              <a:pathLst>
                <a:path w="22809" h="18394" extrusionOk="0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chemeClr val="lt2">
                <a:alpha val="502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3"/>
            <p:cNvSpPr/>
            <p:nvPr/>
          </p:nvSpPr>
          <p:spPr>
            <a:xfrm>
              <a:off x="743289" y="3878776"/>
              <a:ext cx="1664900" cy="1264737"/>
            </a:xfrm>
            <a:custGeom>
              <a:avLst/>
              <a:gdLst/>
              <a:ahLst/>
              <a:cxnLst/>
              <a:rect l="l" t="t" r="r" b="b"/>
              <a:pathLst>
                <a:path w="24157" h="19743" extrusionOk="0">
                  <a:moveTo>
                    <a:pt x="1676" y="0"/>
                  </a:moveTo>
                  <a:cubicBezTo>
                    <a:pt x="1185" y="0"/>
                    <a:pt x="818" y="164"/>
                    <a:pt x="491" y="532"/>
                  </a:cubicBezTo>
                  <a:cubicBezTo>
                    <a:pt x="0" y="1022"/>
                    <a:pt x="0" y="2044"/>
                    <a:pt x="654" y="2575"/>
                  </a:cubicBezTo>
                  <a:lnTo>
                    <a:pt x="19742" y="19743"/>
                  </a:lnTo>
                  <a:lnTo>
                    <a:pt x="24157" y="19743"/>
                  </a:lnTo>
                  <a:lnTo>
                    <a:pt x="2534" y="327"/>
                  </a:lnTo>
                  <a:cubicBezTo>
                    <a:pt x="2371" y="0"/>
                    <a:pt x="2044" y="0"/>
                    <a:pt x="1676" y="0"/>
                  </a:cubicBezTo>
                  <a:close/>
                </a:path>
              </a:pathLst>
            </a:custGeom>
            <a:solidFill>
              <a:schemeClr val="lt2">
                <a:alpha val="502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3"/>
            <p:cNvSpPr/>
            <p:nvPr/>
          </p:nvSpPr>
          <p:spPr>
            <a:xfrm rot="10800000">
              <a:off x="-1204" y="3670093"/>
              <a:ext cx="1135497" cy="1067007"/>
            </a:xfrm>
            <a:custGeom>
              <a:avLst/>
              <a:gdLst/>
              <a:ahLst/>
              <a:cxnLst/>
              <a:rect l="l" t="t" r="r" b="b"/>
              <a:pathLst>
                <a:path w="15860" h="16187" extrusionOk="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chemeClr val="lt2">
                <a:alpha val="502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3"/>
            <p:cNvSpPr/>
            <p:nvPr/>
          </p:nvSpPr>
          <p:spPr>
            <a:xfrm>
              <a:off x="7972342" y="1228724"/>
              <a:ext cx="1196082" cy="1134709"/>
            </a:xfrm>
            <a:custGeom>
              <a:avLst/>
              <a:gdLst/>
              <a:ahLst/>
              <a:cxnLst/>
              <a:rect l="l" t="t" r="r" b="b"/>
              <a:pathLst>
                <a:path w="15860" h="16187" extrusionOk="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chemeClr val="lt2">
                <a:alpha val="502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" name="Google Shape;466;p23"/>
          <p:cNvGrpSpPr/>
          <p:nvPr/>
        </p:nvGrpSpPr>
        <p:grpSpPr>
          <a:xfrm>
            <a:off x="4281415" y="75177"/>
            <a:ext cx="581170" cy="125403"/>
            <a:chOff x="4685288" y="186288"/>
            <a:chExt cx="419375" cy="90485"/>
          </a:xfrm>
        </p:grpSpPr>
        <p:sp>
          <p:nvSpPr>
            <p:cNvPr id="467" name="Google Shape;467;p23"/>
            <p:cNvSpPr/>
            <p:nvPr/>
          </p:nvSpPr>
          <p:spPr>
            <a:xfrm>
              <a:off x="4687513" y="186288"/>
              <a:ext cx="414900" cy="822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8" name="Google Shape;468;p23"/>
            <p:cNvGrpSpPr/>
            <p:nvPr/>
          </p:nvGrpSpPr>
          <p:grpSpPr>
            <a:xfrm>
              <a:off x="4685288" y="186300"/>
              <a:ext cx="419375" cy="90473"/>
              <a:chOff x="4390000" y="182175"/>
              <a:chExt cx="419375" cy="90473"/>
            </a:xfrm>
          </p:grpSpPr>
          <p:sp>
            <p:nvSpPr>
              <p:cNvPr id="469" name="Google Shape;469;p23"/>
              <p:cNvSpPr/>
              <p:nvPr/>
            </p:nvSpPr>
            <p:spPr>
              <a:xfrm>
                <a:off x="4390000" y="182175"/>
                <a:ext cx="419375" cy="90473"/>
              </a:xfrm>
              <a:custGeom>
                <a:avLst/>
                <a:gdLst/>
                <a:ahLst/>
                <a:cxnLst/>
                <a:rect l="l" t="t" r="r" b="b"/>
                <a:pathLst>
                  <a:path w="8835" h="1906" extrusionOk="0">
                    <a:moveTo>
                      <a:pt x="7882" y="155"/>
                    </a:moveTo>
                    <a:cubicBezTo>
                      <a:pt x="8323" y="155"/>
                      <a:pt x="8680" y="512"/>
                      <a:pt x="8680" y="953"/>
                    </a:cubicBezTo>
                    <a:cubicBezTo>
                      <a:pt x="8680" y="1393"/>
                      <a:pt x="8323" y="1750"/>
                      <a:pt x="7882" y="1750"/>
                    </a:cubicBezTo>
                    <a:lnTo>
                      <a:pt x="953" y="1750"/>
                    </a:lnTo>
                    <a:cubicBezTo>
                      <a:pt x="512" y="1750"/>
                      <a:pt x="155" y="1393"/>
                      <a:pt x="155" y="953"/>
                    </a:cubicBezTo>
                    <a:cubicBezTo>
                      <a:pt x="155" y="512"/>
                      <a:pt x="512" y="155"/>
                      <a:pt x="953" y="155"/>
                    </a:cubicBezTo>
                    <a:close/>
                    <a:moveTo>
                      <a:pt x="953" y="0"/>
                    </a:moveTo>
                    <a:cubicBezTo>
                      <a:pt x="429" y="0"/>
                      <a:pt x="0" y="429"/>
                      <a:pt x="0" y="953"/>
                    </a:cubicBezTo>
                    <a:cubicBezTo>
                      <a:pt x="0" y="1476"/>
                      <a:pt x="429" y="1905"/>
                      <a:pt x="953" y="1905"/>
                    </a:cubicBezTo>
                    <a:lnTo>
                      <a:pt x="7882" y="1905"/>
                    </a:lnTo>
                    <a:cubicBezTo>
                      <a:pt x="8406" y="1905"/>
                      <a:pt x="8835" y="1476"/>
                      <a:pt x="8835" y="953"/>
                    </a:cubicBezTo>
                    <a:cubicBezTo>
                      <a:pt x="8835" y="429"/>
                      <a:pt x="8406" y="0"/>
                      <a:pt x="78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3"/>
              <p:cNvSpPr/>
              <p:nvPr/>
            </p:nvSpPr>
            <p:spPr>
              <a:xfrm>
                <a:off x="4464048" y="201352"/>
                <a:ext cx="52024" cy="52072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97" extrusionOk="0">
                    <a:moveTo>
                      <a:pt x="548" y="144"/>
                    </a:moveTo>
                    <a:cubicBezTo>
                      <a:pt x="774" y="144"/>
                      <a:pt x="953" y="322"/>
                      <a:pt x="953" y="549"/>
                    </a:cubicBezTo>
                    <a:cubicBezTo>
                      <a:pt x="953" y="763"/>
                      <a:pt x="774" y="941"/>
                      <a:pt x="548" y="941"/>
                    </a:cubicBezTo>
                    <a:cubicBezTo>
                      <a:pt x="333" y="941"/>
                      <a:pt x="155" y="763"/>
                      <a:pt x="155" y="549"/>
                    </a:cubicBezTo>
                    <a:cubicBezTo>
                      <a:pt x="155" y="322"/>
                      <a:pt x="333" y="144"/>
                      <a:pt x="548" y="144"/>
                    </a:cubicBezTo>
                    <a:close/>
                    <a:moveTo>
                      <a:pt x="548" y="1"/>
                    </a:moveTo>
                    <a:cubicBezTo>
                      <a:pt x="250" y="1"/>
                      <a:pt x="0" y="251"/>
                      <a:pt x="0" y="549"/>
                    </a:cubicBezTo>
                    <a:cubicBezTo>
                      <a:pt x="0" y="846"/>
                      <a:pt x="250" y="1096"/>
                      <a:pt x="548" y="1096"/>
                    </a:cubicBezTo>
                    <a:cubicBezTo>
                      <a:pt x="845" y="1096"/>
                      <a:pt x="1095" y="846"/>
                      <a:pt x="1095" y="549"/>
                    </a:cubicBezTo>
                    <a:cubicBezTo>
                      <a:pt x="1095" y="251"/>
                      <a:pt x="845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71" name="Google Shape;471;p23"/>
          <p:cNvGrpSpPr/>
          <p:nvPr/>
        </p:nvGrpSpPr>
        <p:grpSpPr>
          <a:xfrm rot="-1102275">
            <a:off x="239301" y="2899434"/>
            <a:ext cx="541146" cy="2225370"/>
            <a:chOff x="871338" y="1945155"/>
            <a:chExt cx="247109" cy="1016148"/>
          </a:xfrm>
        </p:grpSpPr>
        <p:sp>
          <p:nvSpPr>
            <p:cNvPr id="472" name="Google Shape;472;p23"/>
            <p:cNvSpPr/>
            <p:nvPr/>
          </p:nvSpPr>
          <p:spPr>
            <a:xfrm>
              <a:off x="1017893" y="2858365"/>
              <a:ext cx="100554" cy="102938"/>
            </a:xfrm>
            <a:custGeom>
              <a:avLst/>
              <a:gdLst/>
              <a:ahLst/>
              <a:cxnLst/>
              <a:rect l="l" t="t" r="r" b="b"/>
              <a:pathLst>
                <a:path w="5314" h="5440" extrusionOk="0">
                  <a:moveTo>
                    <a:pt x="2707" y="0"/>
                  </a:moveTo>
                  <a:cubicBezTo>
                    <a:pt x="1253" y="0"/>
                    <a:pt x="0" y="1254"/>
                    <a:pt x="0" y="2707"/>
                  </a:cubicBezTo>
                  <a:cubicBezTo>
                    <a:pt x="0" y="4186"/>
                    <a:pt x="1253" y="5439"/>
                    <a:pt x="2707" y="5439"/>
                  </a:cubicBezTo>
                  <a:cubicBezTo>
                    <a:pt x="4161" y="5439"/>
                    <a:pt x="5314" y="4186"/>
                    <a:pt x="5314" y="2707"/>
                  </a:cubicBezTo>
                  <a:cubicBezTo>
                    <a:pt x="5314" y="1254"/>
                    <a:pt x="4161" y="0"/>
                    <a:pt x="27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3"/>
            <p:cNvSpPr/>
            <p:nvPr/>
          </p:nvSpPr>
          <p:spPr>
            <a:xfrm>
              <a:off x="871338" y="2075844"/>
              <a:ext cx="215338" cy="853670"/>
            </a:xfrm>
            <a:custGeom>
              <a:avLst/>
              <a:gdLst/>
              <a:ahLst/>
              <a:cxnLst/>
              <a:rect l="l" t="t" r="r" b="b"/>
              <a:pathLst>
                <a:path w="11380" h="45114" extrusionOk="0">
                  <a:moveTo>
                    <a:pt x="6066" y="1"/>
                  </a:moveTo>
                  <a:cubicBezTo>
                    <a:pt x="2206" y="5640"/>
                    <a:pt x="1" y="12332"/>
                    <a:pt x="1" y="19625"/>
                  </a:cubicBezTo>
                  <a:cubicBezTo>
                    <a:pt x="1" y="29650"/>
                    <a:pt x="4287" y="38748"/>
                    <a:pt x="11079" y="45114"/>
                  </a:cubicBezTo>
                  <a:lnTo>
                    <a:pt x="11379" y="44813"/>
                  </a:lnTo>
                  <a:cubicBezTo>
                    <a:pt x="4612" y="38547"/>
                    <a:pt x="427" y="29550"/>
                    <a:pt x="427" y="19625"/>
                  </a:cubicBezTo>
                  <a:cubicBezTo>
                    <a:pt x="427" y="12432"/>
                    <a:pt x="2607" y="5740"/>
                    <a:pt x="6367" y="201"/>
                  </a:cubicBezTo>
                  <a:lnTo>
                    <a:pt x="606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3"/>
            <p:cNvSpPr/>
            <p:nvPr/>
          </p:nvSpPr>
          <p:spPr>
            <a:xfrm>
              <a:off x="1051083" y="1945155"/>
              <a:ext cx="67364" cy="51242"/>
            </a:xfrm>
            <a:custGeom>
              <a:avLst/>
              <a:gdLst/>
              <a:ahLst/>
              <a:cxnLst/>
              <a:rect l="l" t="t" r="r" b="b"/>
              <a:pathLst>
                <a:path w="3560" h="2708" extrusionOk="0">
                  <a:moveTo>
                    <a:pt x="1780" y="1"/>
                  </a:moveTo>
                  <a:cubicBezTo>
                    <a:pt x="1" y="1"/>
                    <a:pt x="1" y="2708"/>
                    <a:pt x="1780" y="2708"/>
                  </a:cubicBezTo>
                  <a:cubicBezTo>
                    <a:pt x="3459" y="2708"/>
                    <a:pt x="3560" y="1"/>
                    <a:pt x="17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5" name="Google Shape;475;p23"/>
          <p:cNvSpPr/>
          <p:nvPr/>
        </p:nvSpPr>
        <p:spPr>
          <a:xfrm>
            <a:off x="7683774" y="926546"/>
            <a:ext cx="1629891" cy="217696"/>
          </a:xfrm>
          <a:custGeom>
            <a:avLst/>
            <a:gdLst/>
            <a:ahLst/>
            <a:cxnLst/>
            <a:rect l="l" t="t" r="r" b="b"/>
            <a:pathLst>
              <a:path w="55866" h="7463" extrusionOk="0">
                <a:moveTo>
                  <a:pt x="16082" y="0"/>
                </a:moveTo>
                <a:cubicBezTo>
                  <a:pt x="15991" y="0"/>
                  <a:pt x="15916" y="25"/>
                  <a:pt x="15866" y="75"/>
                </a:cubicBezTo>
                <a:lnTo>
                  <a:pt x="8247" y="6542"/>
                </a:lnTo>
                <a:lnTo>
                  <a:pt x="728" y="75"/>
                </a:lnTo>
                <a:cubicBezTo>
                  <a:pt x="634" y="34"/>
                  <a:pt x="528" y="10"/>
                  <a:pt x="428" y="10"/>
                </a:cubicBezTo>
                <a:cubicBezTo>
                  <a:pt x="287" y="10"/>
                  <a:pt x="160" y="58"/>
                  <a:pt x="101" y="176"/>
                </a:cubicBezTo>
                <a:cubicBezTo>
                  <a:pt x="1" y="276"/>
                  <a:pt x="1" y="602"/>
                  <a:pt x="101" y="702"/>
                </a:cubicBezTo>
                <a:lnTo>
                  <a:pt x="8021" y="7369"/>
                </a:lnTo>
                <a:cubicBezTo>
                  <a:pt x="8084" y="7431"/>
                  <a:pt x="8165" y="7463"/>
                  <a:pt x="8256" y="7463"/>
                </a:cubicBezTo>
                <a:cubicBezTo>
                  <a:pt x="8347" y="7463"/>
                  <a:pt x="8447" y="7431"/>
                  <a:pt x="8547" y="7369"/>
                </a:cubicBezTo>
                <a:lnTo>
                  <a:pt x="16066" y="1003"/>
                </a:lnTo>
                <a:lnTo>
                  <a:pt x="23685" y="7369"/>
                </a:lnTo>
                <a:cubicBezTo>
                  <a:pt x="23748" y="7431"/>
                  <a:pt x="23854" y="7463"/>
                  <a:pt x="23958" y="7463"/>
                </a:cubicBezTo>
                <a:cubicBezTo>
                  <a:pt x="24061" y="7463"/>
                  <a:pt x="24161" y="7431"/>
                  <a:pt x="24212" y="7369"/>
                </a:cubicBezTo>
                <a:lnTo>
                  <a:pt x="31831" y="1003"/>
                </a:lnTo>
                <a:lnTo>
                  <a:pt x="39349" y="7369"/>
                </a:lnTo>
                <a:cubicBezTo>
                  <a:pt x="39462" y="7431"/>
                  <a:pt x="39569" y="7463"/>
                  <a:pt x="39672" y="7463"/>
                </a:cubicBezTo>
                <a:cubicBezTo>
                  <a:pt x="39776" y="7463"/>
                  <a:pt x="39876" y="7431"/>
                  <a:pt x="39976" y="7369"/>
                </a:cubicBezTo>
                <a:lnTo>
                  <a:pt x="47495" y="1003"/>
                </a:lnTo>
                <a:lnTo>
                  <a:pt x="55139" y="7369"/>
                </a:lnTo>
                <a:cubicBezTo>
                  <a:pt x="55225" y="7422"/>
                  <a:pt x="55310" y="7453"/>
                  <a:pt x="55388" y="7453"/>
                </a:cubicBezTo>
                <a:cubicBezTo>
                  <a:pt x="55493" y="7453"/>
                  <a:pt x="55583" y="7398"/>
                  <a:pt x="55640" y="7268"/>
                </a:cubicBezTo>
                <a:cubicBezTo>
                  <a:pt x="55866" y="7168"/>
                  <a:pt x="55866" y="6867"/>
                  <a:pt x="55640" y="6742"/>
                </a:cubicBezTo>
                <a:lnTo>
                  <a:pt x="47821" y="75"/>
                </a:lnTo>
                <a:cubicBezTo>
                  <a:pt x="47720" y="25"/>
                  <a:pt x="47614" y="0"/>
                  <a:pt x="47520" y="0"/>
                </a:cubicBezTo>
                <a:cubicBezTo>
                  <a:pt x="47426" y="0"/>
                  <a:pt x="47345" y="25"/>
                  <a:pt x="47294" y="75"/>
                </a:cubicBezTo>
                <a:lnTo>
                  <a:pt x="39675" y="6542"/>
                </a:lnTo>
                <a:lnTo>
                  <a:pt x="32056" y="75"/>
                </a:lnTo>
                <a:cubicBezTo>
                  <a:pt x="32006" y="25"/>
                  <a:pt x="31925" y="0"/>
                  <a:pt x="31831" y="0"/>
                </a:cubicBezTo>
                <a:cubicBezTo>
                  <a:pt x="31737" y="0"/>
                  <a:pt x="31630" y="25"/>
                  <a:pt x="31530" y="75"/>
                </a:cubicBezTo>
                <a:lnTo>
                  <a:pt x="24011" y="6542"/>
                </a:lnTo>
                <a:lnTo>
                  <a:pt x="16392" y="75"/>
                </a:lnTo>
                <a:cubicBezTo>
                  <a:pt x="16279" y="25"/>
                  <a:pt x="16173" y="0"/>
                  <a:pt x="160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MAIN_POINT_1">
    <p:bg>
      <p:bgPr>
        <a:solidFill>
          <a:schemeClr val="accent2"/>
        </a:solidFill>
        <a:effectLst/>
      </p:bgPr>
    </p:bg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Google Shape;477;p24"/>
          <p:cNvGrpSpPr/>
          <p:nvPr/>
        </p:nvGrpSpPr>
        <p:grpSpPr>
          <a:xfrm>
            <a:off x="319043" y="283350"/>
            <a:ext cx="8505900" cy="4576800"/>
            <a:chOff x="319043" y="283350"/>
            <a:chExt cx="8505900" cy="4576800"/>
          </a:xfrm>
        </p:grpSpPr>
        <p:sp>
          <p:nvSpPr>
            <p:cNvPr id="478" name="Google Shape;478;p24"/>
            <p:cNvSpPr/>
            <p:nvPr/>
          </p:nvSpPr>
          <p:spPr>
            <a:xfrm flipH="1">
              <a:off x="319043" y="283350"/>
              <a:ext cx="8505900" cy="4576800"/>
            </a:xfrm>
            <a:prstGeom prst="roundRect">
              <a:avLst>
                <a:gd name="adj" fmla="val 3396"/>
              </a:avLst>
            </a:prstGeom>
            <a:solidFill>
              <a:schemeClr val="accent1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4"/>
            <p:cNvSpPr/>
            <p:nvPr/>
          </p:nvSpPr>
          <p:spPr>
            <a:xfrm rot="10800000" flipH="1">
              <a:off x="694692" y="580875"/>
              <a:ext cx="7754700" cy="3981600"/>
            </a:xfrm>
            <a:prstGeom prst="roundRect">
              <a:avLst>
                <a:gd name="adj" fmla="val 3396"/>
              </a:avLst>
            </a:prstGeom>
            <a:solidFill>
              <a:schemeClr val="accent4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4"/>
            <p:cNvSpPr/>
            <p:nvPr/>
          </p:nvSpPr>
          <p:spPr>
            <a:xfrm flipH="1">
              <a:off x="1289186" y="298550"/>
              <a:ext cx="1611114" cy="1202094"/>
            </a:xfrm>
            <a:custGeom>
              <a:avLst/>
              <a:gdLst/>
              <a:ahLst/>
              <a:cxnLst/>
              <a:rect l="l" t="t" r="r" b="b"/>
              <a:pathLst>
                <a:path w="22809" h="18394" extrusionOk="0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rgbClr val="FFFFFF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4"/>
            <p:cNvSpPr/>
            <p:nvPr/>
          </p:nvSpPr>
          <p:spPr>
            <a:xfrm flipH="1">
              <a:off x="2162181" y="298550"/>
              <a:ext cx="1348069" cy="995345"/>
            </a:xfrm>
            <a:custGeom>
              <a:avLst/>
              <a:gdLst/>
              <a:ahLst/>
              <a:cxnLst/>
              <a:rect l="l" t="t" r="r" b="b"/>
              <a:pathLst>
                <a:path w="22809" h="18394" extrusionOk="0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rgbClr val="FFFFFF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4"/>
            <p:cNvSpPr/>
            <p:nvPr/>
          </p:nvSpPr>
          <p:spPr>
            <a:xfrm rot="10800000">
              <a:off x="5767286" y="3636168"/>
              <a:ext cx="1611114" cy="1209957"/>
            </a:xfrm>
            <a:custGeom>
              <a:avLst/>
              <a:gdLst/>
              <a:ahLst/>
              <a:cxnLst/>
              <a:rect l="l" t="t" r="r" b="b"/>
              <a:pathLst>
                <a:path w="22809" h="18394" extrusionOk="0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rgbClr val="FFFFFF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4"/>
            <p:cNvSpPr/>
            <p:nvPr/>
          </p:nvSpPr>
          <p:spPr>
            <a:xfrm rot="10800000">
              <a:off x="6640281" y="3842942"/>
              <a:ext cx="1348069" cy="1004358"/>
            </a:xfrm>
            <a:custGeom>
              <a:avLst/>
              <a:gdLst/>
              <a:ahLst/>
              <a:cxnLst/>
              <a:rect l="l" t="t" r="r" b="b"/>
              <a:pathLst>
                <a:path w="22809" h="18394" extrusionOk="0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rgbClr val="FFFFFF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4" name="Google Shape;484;p24"/>
          <p:cNvGrpSpPr/>
          <p:nvPr/>
        </p:nvGrpSpPr>
        <p:grpSpPr>
          <a:xfrm>
            <a:off x="4281415" y="375214"/>
            <a:ext cx="581170" cy="125403"/>
            <a:chOff x="4685288" y="186288"/>
            <a:chExt cx="419375" cy="90485"/>
          </a:xfrm>
        </p:grpSpPr>
        <p:sp>
          <p:nvSpPr>
            <p:cNvPr id="485" name="Google Shape;485;p24"/>
            <p:cNvSpPr/>
            <p:nvPr/>
          </p:nvSpPr>
          <p:spPr>
            <a:xfrm>
              <a:off x="4687513" y="186288"/>
              <a:ext cx="414900" cy="822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6" name="Google Shape;486;p24"/>
            <p:cNvGrpSpPr/>
            <p:nvPr/>
          </p:nvGrpSpPr>
          <p:grpSpPr>
            <a:xfrm>
              <a:off x="4685288" y="186300"/>
              <a:ext cx="419375" cy="90473"/>
              <a:chOff x="4390000" y="182175"/>
              <a:chExt cx="419375" cy="90473"/>
            </a:xfrm>
          </p:grpSpPr>
          <p:sp>
            <p:nvSpPr>
              <p:cNvPr id="487" name="Google Shape;487;p24"/>
              <p:cNvSpPr/>
              <p:nvPr/>
            </p:nvSpPr>
            <p:spPr>
              <a:xfrm>
                <a:off x="4390000" y="182175"/>
                <a:ext cx="419375" cy="90473"/>
              </a:xfrm>
              <a:custGeom>
                <a:avLst/>
                <a:gdLst/>
                <a:ahLst/>
                <a:cxnLst/>
                <a:rect l="l" t="t" r="r" b="b"/>
                <a:pathLst>
                  <a:path w="8835" h="1906" extrusionOk="0">
                    <a:moveTo>
                      <a:pt x="7882" y="155"/>
                    </a:moveTo>
                    <a:cubicBezTo>
                      <a:pt x="8323" y="155"/>
                      <a:pt x="8680" y="512"/>
                      <a:pt x="8680" y="953"/>
                    </a:cubicBezTo>
                    <a:cubicBezTo>
                      <a:pt x="8680" y="1393"/>
                      <a:pt x="8323" y="1750"/>
                      <a:pt x="7882" y="1750"/>
                    </a:cubicBezTo>
                    <a:lnTo>
                      <a:pt x="953" y="1750"/>
                    </a:lnTo>
                    <a:cubicBezTo>
                      <a:pt x="512" y="1750"/>
                      <a:pt x="155" y="1393"/>
                      <a:pt x="155" y="953"/>
                    </a:cubicBezTo>
                    <a:cubicBezTo>
                      <a:pt x="155" y="512"/>
                      <a:pt x="512" y="155"/>
                      <a:pt x="953" y="155"/>
                    </a:cubicBezTo>
                    <a:close/>
                    <a:moveTo>
                      <a:pt x="953" y="0"/>
                    </a:moveTo>
                    <a:cubicBezTo>
                      <a:pt x="429" y="0"/>
                      <a:pt x="0" y="429"/>
                      <a:pt x="0" y="953"/>
                    </a:cubicBezTo>
                    <a:cubicBezTo>
                      <a:pt x="0" y="1476"/>
                      <a:pt x="429" y="1905"/>
                      <a:pt x="953" y="1905"/>
                    </a:cubicBezTo>
                    <a:lnTo>
                      <a:pt x="7882" y="1905"/>
                    </a:lnTo>
                    <a:cubicBezTo>
                      <a:pt x="8406" y="1905"/>
                      <a:pt x="8835" y="1476"/>
                      <a:pt x="8835" y="953"/>
                    </a:cubicBezTo>
                    <a:cubicBezTo>
                      <a:pt x="8835" y="429"/>
                      <a:pt x="8406" y="0"/>
                      <a:pt x="78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24"/>
              <p:cNvSpPr/>
              <p:nvPr/>
            </p:nvSpPr>
            <p:spPr>
              <a:xfrm>
                <a:off x="4464048" y="201352"/>
                <a:ext cx="52024" cy="52072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97" extrusionOk="0">
                    <a:moveTo>
                      <a:pt x="548" y="144"/>
                    </a:moveTo>
                    <a:cubicBezTo>
                      <a:pt x="774" y="144"/>
                      <a:pt x="953" y="322"/>
                      <a:pt x="953" y="549"/>
                    </a:cubicBezTo>
                    <a:cubicBezTo>
                      <a:pt x="953" y="763"/>
                      <a:pt x="774" y="941"/>
                      <a:pt x="548" y="941"/>
                    </a:cubicBezTo>
                    <a:cubicBezTo>
                      <a:pt x="333" y="941"/>
                      <a:pt x="155" y="763"/>
                      <a:pt x="155" y="549"/>
                    </a:cubicBezTo>
                    <a:cubicBezTo>
                      <a:pt x="155" y="322"/>
                      <a:pt x="333" y="144"/>
                      <a:pt x="548" y="144"/>
                    </a:cubicBezTo>
                    <a:close/>
                    <a:moveTo>
                      <a:pt x="548" y="1"/>
                    </a:moveTo>
                    <a:cubicBezTo>
                      <a:pt x="250" y="1"/>
                      <a:pt x="0" y="251"/>
                      <a:pt x="0" y="549"/>
                    </a:cubicBezTo>
                    <a:cubicBezTo>
                      <a:pt x="0" y="846"/>
                      <a:pt x="250" y="1096"/>
                      <a:pt x="548" y="1096"/>
                    </a:cubicBezTo>
                    <a:cubicBezTo>
                      <a:pt x="845" y="1096"/>
                      <a:pt x="1095" y="846"/>
                      <a:pt x="1095" y="549"/>
                    </a:cubicBezTo>
                    <a:cubicBezTo>
                      <a:pt x="1095" y="251"/>
                      <a:pt x="845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2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3"/>
          <p:cNvGrpSpPr/>
          <p:nvPr/>
        </p:nvGrpSpPr>
        <p:grpSpPr>
          <a:xfrm>
            <a:off x="319043" y="283350"/>
            <a:ext cx="8505900" cy="4576800"/>
            <a:chOff x="319043" y="283350"/>
            <a:chExt cx="8505900" cy="4576800"/>
          </a:xfrm>
        </p:grpSpPr>
        <p:sp>
          <p:nvSpPr>
            <p:cNvPr id="101" name="Google Shape;101;p3"/>
            <p:cNvSpPr/>
            <p:nvPr/>
          </p:nvSpPr>
          <p:spPr>
            <a:xfrm flipH="1">
              <a:off x="319043" y="283350"/>
              <a:ext cx="8505900" cy="4576800"/>
            </a:xfrm>
            <a:prstGeom prst="roundRect">
              <a:avLst>
                <a:gd name="adj" fmla="val 3396"/>
              </a:avLst>
            </a:prstGeom>
            <a:solidFill>
              <a:schemeClr val="accent1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 rot="10800000" flipH="1">
              <a:off x="694692" y="580875"/>
              <a:ext cx="7754700" cy="3981600"/>
            </a:xfrm>
            <a:prstGeom prst="roundRect">
              <a:avLst>
                <a:gd name="adj" fmla="val 3396"/>
              </a:avLst>
            </a:prstGeom>
            <a:solidFill>
              <a:schemeClr val="accent4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 flipH="1">
              <a:off x="1289186" y="298550"/>
              <a:ext cx="1611114" cy="1202094"/>
            </a:xfrm>
            <a:custGeom>
              <a:avLst/>
              <a:gdLst/>
              <a:ahLst/>
              <a:cxnLst/>
              <a:rect l="l" t="t" r="r" b="b"/>
              <a:pathLst>
                <a:path w="22809" h="18394" extrusionOk="0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rgbClr val="FFFFFF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 flipH="1">
              <a:off x="2162181" y="298550"/>
              <a:ext cx="1348069" cy="995345"/>
            </a:xfrm>
            <a:custGeom>
              <a:avLst/>
              <a:gdLst/>
              <a:ahLst/>
              <a:cxnLst/>
              <a:rect l="l" t="t" r="r" b="b"/>
              <a:pathLst>
                <a:path w="22809" h="18394" extrusionOk="0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rgbClr val="FFFFFF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" name="Google Shape;105;p3"/>
          <p:cNvGrpSpPr/>
          <p:nvPr/>
        </p:nvGrpSpPr>
        <p:grpSpPr>
          <a:xfrm>
            <a:off x="4281415" y="375214"/>
            <a:ext cx="581170" cy="125403"/>
            <a:chOff x="4685288" y="186288"/>
            <a:chExt cx="419375" cy="90485"/>
          </a:xfrm>
        </p:grpSpPr>
        <p:sp>
          <p:nvSpPr>
            <p:cNvPr id="106" name="Google Shape;106;p3"/>
            <p:cNvSpPr/>
            <p:nvPr/>
          </p:nvSpPr>
          <p:spPr>
            <a:xfrm>
              <a:off x="4687513" y="186288"/>
              <a:ext cx="414900" cy="822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7" name="Google Shape;107;p3"/>
            <p:cNvGrpSpPr/>
            <p:nvPr/>
          </p:nvGrpSpPr>
          <p:grpSpPr>
            <a:xfrm>
              <a:off x="4685288" y="186300"/>
              <a:ext cx="419375" cy="90473"/>
              <a:chOff x="4390000" y="182175"/>
              <a:chExt cx="419375" cy="90473"/>
            </a:xfrm>
          </p:grpSpPr>
          <p:sp>
            <p:nvSpPr>
              <p:cNvPr id="108" name="Google Shape;108;p3"/>
              <p:cNvSpPr/>
              <p:nvPr/>
            </p:nvSpPr>
            <p:spPr>
              <a:xfrm>
                <a:off x="4390000" y="182175"/>
                <a:ext cx="419375" cy="90473"/>
              </a:xfrm>
              <a:custGeom>
                <a:avLst/>
                <a:gdLst/>
                <a:ahLst/>
                <a:cxnLst/>
                <a:rect l="l" t="t" r="r" b="b"/>
                <a:pathLst>
                  <a:path w="8835" h="1906" extrusionOk="0">
                    <a:moveTo>
                      <a:pt x="7882" y="155"/>
                    </a:moveTo>
                    <a:cubicBezTo>
                      <a:pt x="8323" y="155"/>
                      <a:pt x="8680" y="512"/>
                      <a:pt x="8680" y="953"/>
                    </a:cubicBezTo>
                    <a:cubicBezTo>
                      <a:pt x="8680" y="1393"/>
                      <a:pt x="8323" y="1750"/>
                      <a:pt x="7882" y="1750"/>
                    </a:cubicBezTo>
                    <a:lnTo>
                      <a:pt x="953" y="1750"/>
                    </a:lnTo>
                    <a:cubicBezTo>
                      <a:pt x="512" y="1750"/>
                      <a:pt x="155" y="1393"/>
                      <a:pt x="155" y="953"/>
                    </a:cubicBezTo>
                    <a:cubicBezTo>
                      <a:pt x="155" y="512"/>
                      <a:pt x="512" y="155"/>
                      <a:pt x="953" y="155"/>
                    </a:cubicBezTo>
                    <a:close/>
                    <a:moveTo>
                      <a:pt x="953" y="0"/>
                    </a:moveTo>
                    <a:cubicBezTo>
                      <a:pt x="429" y="0"/>
                      <a:pt x="0" y="429"/>
                      <a:pt x="0" y="953"/>
                    </a:cubicBezTo>
                    <a:cubicBezTo>
                      <a:pt x="0" y="1476"/>
                      <a:pt x="429" y="1905"/>
                      <a:pt x="953" y="1905"/>
                    </a:cubicBezTo>
                    <a:lnTo>
                      <a:pt x="7882" y="1905"/>
                    </a:lnTo>
                    <a:cubicBezTo>
                      <a:pt x="8406" y="1905"/>
                      <a:pt x="8835" y="1476"/>
                      <a:pt x="8835" y="953"/>
                    </a:cubicBezTo>
                    <a:cubicBezTo>
                      <a:pt x="8835" y="429"/>
                      <a:pt x="8406" y="0"/>
                      <a:pt x="78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3"/>
              <p:cNvSpPr/>
              <p:nvPr/>
            </p:nvSpPr>
            <p:spPr>
              <a:xfrm>
                <a:off x="4464048" y="201352"/>
                <a:ext cx="52024" cy="52072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97" extrusionOk="0">
                    <a:moveTo>
                      <a:pt x="548" y="144"/>
                    </a:moveTo>
                    <a:cubicBezTo>
                      <a:pt x="774" y="144"/>
                      <a:pt x="953" y="322"/>
                      <a:pt x="953" y="549"/>
                    </a:cubicBezTo>
                    <a:cubicBezTo>
                      <a:pt x="953" y="763"/>
                      <a:pt x="774" y="941"/>
                      <a:pt x="548" y="941"/>
                    </a:cubicBezTo>
                    <a:cubicBezTo>
                      <a:pt x="333" y="941"/>
                      <a:pt x="155" y="763"/>
                      <a:pt x="155" y="549"/>
                    </a:cubicBezTo>
                    <a:cubicBezTo>
                      <a:pt x="155" y="322"/>
                      <a:pt x="333" y="144"/>
                      <a:pt x="548" y="144"/>
                    </a:cubicBezTo>
                    <a:close/>
                    <a:moveTo>
                      <a:pt x="548" y="1"/>
                    </a:moveTo>
                    <a:cubicBezTo>
                      <a:pt x="250" y="1"/>
                      <a:pt x="0" y="251"/>
                      <a:pt x="0" y="549"/>
                    </a:cubicBezTo>
                    <a:cubicBezTo>
                      <a:pt x="0" y="846"/>
                      <a:pt x="250" y="1096"/>
                      <a:pt x="548" y="1096"/>
                    </a:cubicBezTo>
                    <a:cubicBezTo>
                      <a:pt x="845" y="1096"/>
                      <a:pt x="1095" y="846"/>
                      <a:pt x="1095" y="549"/>
                    </a:cubicBezTo>
                    <a:cubicBezTo>
                      <a:pt x="1095" y="251"/>
                      <a:pt x="845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0" name="Google Shape;110;p3"/>
          <p:cNvSpPr txBox="1">
            <a:spLocks noGrp="1"/>
          </p:cNvSpPr>
          <p:nvPr>
            <p:ph type="ctrTitle"/>
          </p:nvPr>
        </p:nvSpPr>
        <p:spPr>
          <a:xfrm>
            <a:off x="2492100" y="2123475"/>
            <a:ext cx="4159800" cy="112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subTitle" idx="1"/>
          </p:nvPr>
        </p:nvSpPr>
        <p:spPr>
          <a:xfrm>
            <a:off x="2492100" y="3323814"/>
            <a:ext cx="4159800" cy="33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2" name="Google Shape;112;p3"/>
          <p:cNvSpPr txBox="1">
            <a:spLocks noGrp="1"/>
          </p:cNvSpPr>
          <p:nvPr>
            <p:ph type="title" idx="2" hasCustomPrompt="1"/>
          </p:nvPr>
        </p:nvSpPr>
        <p:spPr>
          <a:xfrm>
            <a:off x="2492100" y="1483386"/>
            <a:ext cx="4159800" cy="704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accent2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 txBox="1">
            <a:spLocks noGrp="1"/>
          </p:cNvSpPr>
          <p:nvPr>
            <p:ph type="body" idx="1"/>
          </p:nvPr>
        </p:nvSpPr>
        <p:spPr>
          <a:xfrm>
            <a:off x="722375" y="1104850"/>
            <a:ext cx="7699200" cy="349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683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5" name="Google Shape;115;p4"/>
          <p:cNvSpPr txBox="1">
            <a:spLocks noGrp="1"/>
          </p:cNvSpPr>
          <p:nvPr>
            <p:ph type="title"/>
          </p:nvPr>
        </p:nvSpPr>
        <p:spPr>
          <a:xfrm>
            <a:off x="722375" y="530750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4"/>
          <p:cNvGrpSpPr/>
          <p:nvPr/>
        </p:nvGrpSpPr>
        <p:grpSpPr>
          <a:xfrm>
            <a:off x="8264864" y="2136847"/>
            <a:ext cx="1179753" cy="2854241"/>
            <a:chOff x="7907551" y="-114309"/>
            <a:chExt cx="1908059" cy="4616272"/>
          </a:xfrm>
        </p:grpSpPr>
        <p:sp>
          <p:nvSpPr>
            <p:cNvPr id="117" name="Google Shape;117;p4"/>
            <p:cNvSpPr/>
            <p:nvPr/>
          </p:nvSpPr>
          <p:spPr>
            <a:xfrm>
              <a:off x="8606186" y="3608365"/>
              <a:ext cx="39" cy="483371"/>
            </a:xfrm>
            <a:custGeom>
              <a:avLst/>
              <a:gdLst/>
              <a:ahLst/>
              <a:cxnLst/>
              <a:rect l="l" t="t" r="r" b="b"/>
              <a:pathLst>
                <a:path w="1" h="12426" extrusionOk="0">
                  <a:moveTo>
                    <a:pt x="1" y="0"/>
                  </a:moveTo>
                  <a:lnTo>
                    <a:pt x="1" y="124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8566430" y="3568608"/>
              <a:ext cx="79551" cy="562883"/>
            </a:xfrm>
            <a:custGeom>
              <a:avLst/>
              <a:gdLst/>
              <a:ahLst/>
              <a:cxnLst/>
              <a:rect l="l" t="t" r="r" b="b"/>
              <a:pathLst>
                <a:path w="2045" h="14470" extrusionOk="0">
                  <a:moveTo>
                    <a:pt x="1023" y="0"/>
                  </a:moveTo>
                  <a:cubicBezTo>
                    <a:pt x="369" y="0"/>
                    <a:pt x="1" y="327"/>
                    <a:pt x="1" y="1022"/>
                  </a:cubicBezTo>
                  <a:lnTo>
                    <a:pt x="1" y="13448"/>
                  </a:lnTo>
                  <a:cubicBezTo>
                    <a:pt x="1" y="13979"/>
                    <a:pt x="369" y="14470"/>
                    <a:pt x="1023" y="14470"/>
                  </a:cubicBezTo>
                  <a:cubicBezTo>
                    <a:pt x="1554" y="14470"/>
                    <a:pt x="2044" y="13979"/>
                    <a:pt x="2044" y="13448"/>
                  </a:cubicBezTo>
                  <a:lnTo>
                    <a:pt x="2044" y="1022"/>
                  </a:lnTo>
                  <a:cubicBezTo>
                    <a:pt x="2044" y="327"/>
                    <a:pt x="1554" y="0"/>
                    <a:pt x="1023" y="0"/>
                  </a:cubicBezTo>
                  <a:close/>
                </a:path>
              </a:pathLst>
            </a:custGeom>
            <a:solidFill>
              <a:schemeClr val="accent1">
                <a:alpha val="12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8798589" y="3873900"/>
              <a:ext cx="39" cy="483371"/>
            </a:xfrm>
            <a:custGeom>
              <a:avLst/>
              <a:gdLst/>
              <a:ahLst/>
              <a:cxnLst/>
              <a:rect l="l" t="t" r="r" b="b"/>
              <a:pathLst>
                <a:path w="1" h="12426" extrusionOk="0">
                  <a:moveTo>
                    <a:pt x="0" y="0"/>
                  </a:moveTo>
                  <a:lnTo>
                    <a:pt x="0" y="124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8758832" y="3834144"/>
              <a:ext cx="79551" cy="562883"/>
            </a:xfrm>
            <a:custGeom>
              <a:avLst/>
              <a:gdLst/>
              <a:ahLst/>
              <a:cxnLst/>
              <a:rect l="l" t="t" r="r" b="b"/>
              <a:pathLst>
                <a:path w="2045" h="14470" extrusionOk="0">
                  <a:moveTo>
                    <a:pt x="1022" y="0"/>
                  </a:moveTo>
                  <a:cubicBezTo>
                    <a:pt x="532" y="0"/>
                    <a:pt x="0" y="491"/>
                    <a:pt x="0" y="1022"/>
                  </a:cubicBezTo>
                  <a:lnTo>
                    <a:pt x="0" y="13448"/>
                  </a:lnTo>
                  <a:cubicBezTo>
                    <a:pt x="0" y="14102"/>
                    <a:pt x="532" y="14470"/>
                    <a:pt x="1022" y="14470"/>
                  </a:cubicBezTo>
                  <a:cubicBezTo>
                    <a:pt x="1554" y="14470"/>
                    <a:pt x="2044" y="14102"/>
                    <a:pt x="2044" y="13448"/>
                  </a:cubicBezTo>
                  <a:lnTo>
                    <a:pt x="2044" y="1022"/>
                  </a:lnTo>
                  <a:cubicBezTo>
                    <a:pt x="2044" y="491"/>
                    <a:pt x="1554" y="0"/>
                    <a:pt x="1022" y="0"/>
                  </a:cubicBezTo>
                  <a:close/>
                </a:path>
              </a:pathLst>
            </a:custGeom>
            <a:solidFill>
              <a:schemeClr val="accent1">
                <a:alpha val="12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7907551" y="-114309"/>
              <a:ext cx="1238654" cy="3139619"/>
            </a:xfrm>
            <a:custGeom>
              <a:avLst/>
              <a:gdLst/>
              <a:ahLst/>
              <a:cxnLst/>
              <a:rect l="l" t="t" r="r" b="b"/>
              <a:pathLst>
                <a:path w="31842" h="80710" extrusionOk="0">
                  <a:moveTo>
                    <a:pt x="3210" y="0"/>
                  </a:moveTo>
                  <a:cubicBezTo>
                    <a:pt x="2252" y="0"/>
                    <a:pt x="1348" y="293"/>
                    <a:pt x="818" y="992"/>
                  </a:cubicBezTo>
                  <a:cubicBezTo>
                    <a:pt x="164" y="1851"/>
                    <a:pt x="1" y="2873"/>
                    <a:pt x="1" y="3894"/>
                  </a:cubicBezTo>
                  <a:cubicBezTo>
                    <a:pt x="1" y="8677"/>
                    <a:pt x="4088" y="12928"/>
                    <a:pt x="3557" y="17710"/>
                  </a:cubicBezTo>
                  <a:cubicBezTo>
                    <a:pt x="3393" y="20408"/>
                    <a:pt x="1513" y="22983"/>
                    <a:pt x="1513" y="25680"/>
                  </a:cubicBezTo>
                  <a:cubicBezTo>
                    <a:pt x="1513" y="29768"/>
                    <a:pt x="5437" y="33038"/>
                    <a:pt x="6295" y="36921"/>
                  </a:cubicBezTo>
                  <a:cubicBezTo>
                    <a:pt x="7481" y="43420"/>
                    <a:pt x="655" y="50736"/>
                    <a:pt x="4579" y="56009"/>
                  </a:cubicBezTo>
                  <a:cubicBezTo>
                    <a:pt x="6295" y="58584"/>
                    <a:pt x="10219" y="59933"/>
                    <a:pt x="10383" y="62998"/>
                  </a:cubicBezTo>
                  <a:cubicBezTo>
                    <a:pt x="10546" y="65369"/>
                    <a:pt x="7971" y="67086"/>
                    <a:pt x="6786" y="69293"/>
                  </a:cubicBezTo>
                  <a:cubicBezTo>
                    <a:pt x="5273" y="71663"/>
                    <a:pt x="5437" y="74729"/>
                    <a:pt x="6786" y="77141"/>
                  </a:cubicBezTo>
                  <a:cubicBezTo>
                    <a:pt x="8254" y="79382"/>
                    <a:pt x="10929" y="80710"/>
                    <a:pt x="13496" y="80710"/>
                  </a:cubicBezTo>
                  <a:cubicBezTo>
                    <a:pt x="13644" y="80710"/>
                    <a:pt x="13792" y="80706"/>
                    <a:pt x="13939" y="80697"/>
                  </a:cubicBezTo>
                  <a:lnTo>
                    <a:pt x="22645" y="79838"/>
                  </a:lnTo>
                  <a:cubicBezTo>
                    <a:pt x="28245" y="79511"/>
                    <a:pt x="31842" y="71663"/>
                    <a:pt x="28245" y="67249"/>
                  </a:cubicBezTo>
                  <a:cubicBezTo>
                    <a:pt x="26569" y="65042"/>
                    <a:pt x="23503" y="63489"/>
                    <a:pt x="22645" y="60791"/>
                  </a:cubicBezTo>
                  <a:cubicBezTo>
                    <a:pt x="21623" y="56540"/>
                    <a:pt x="26732" y="52248"/>
                    <a:pt x="25016" y="48161"/>
                  </a:cubicBezTo>
                  <a:cubicBezTo>
                    <a:pt x="24321" y="46322"/>
                    <a:pt x="22277" y="45300"/>
                    <a:pt x="21092" y="43583"/>
                  </a:cubicBezTo>
                  <a:cubicBezTo>
                    <a:pt x="17863" y="39169"/>
                    <a:pt x="21787" y="32670"/>
                    <a:pt x="20601" y="27397"/>
                  </a:cubicBezTo>
                  <a:cubicBezTo>
                    <a:pt x="19743" y="22615"/>
                    <a:pt x="15124" y="19549"/>
                    <a:pt x="12917" y="15298"/>
                  </a:cubicBezTo>
                  <a:cubicBezTo>
                    <a:pt x="10383" y="10353"/>
                    <a:pt x="10546" y="3404"/>
                    <a:pt x="5764" y="665"/>
                  </a:cubicBezTo>
                  <a:cubicBezTo>
                    <a:pt x="5036" y="252"/>
                    <a:pt x="4100" y="0"/>
                    <a:pt x="3210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8119015" y="89647"/>
              <a:ext cx="596298" cy="2776176"/>
            </a:xfrm>
            <a:custGeom>
              <a:avLst/>
              <a:gdLst/>
              <a:ahLst/>
              <a:cxnLst/>
              <a:rect l="l" t="t" r="r" b="b"/>
              <a:pathLst>
                <a:path w="15329" h="71367" extrusionOk="0">
                  <a:moveTo>
                    <a:pt x="328" y="0"/>
                  </a:moveTo>
                  <a:cubicBezTo>
                    <a:pt x="164" y="0"/>
                    <a:pt x="1" y="205"/>
                    <a:pt x="1" y="368"/>
                  </a:cubicBezTo>
                  <a:cubicBezTo>
                    <a:pt x="164" y="695"/>
                    <a:pt x="5805" y="23339"/>
                    <a:pt x="10219" y="43776"/>
                  </a:cubicBezTo>
                  <a:lnTo>
                    <a:pt x="10219" y="43776"/>
                  </a:lnTo>
                  <a:lnTo>
                    <a:pt x="4252" y="39525"/>
                  </a:lnTo>
                  <a:cubicBezTo>
                    <a:pt x="4252" y="39362"/>
                    <a:pt x="4088" y="39362"/>
                    <a:pt x="4088" y="39362"/>
                  </a:cubicBezTo>
                  <a:cubicBezTo>
                    <a:pt x="3925" y="39362"/>
                    <a:pt x="3925" y="39362"/>
                    <a:pt x="3925" y="39525"/>
                  </a:cubicBezTo>
                  <a:cubicBezTo>
                    <a:pt x="3761" y="39689"/>
                    <a:pt x="3761" y="39852"/>
                    <a:pt x="3925" y="40057"/>
                  </a:cubicBezTo>
                  <a:lnTo>
                    <a:pt x="10056" y="44471"/>
                  </a:lnTo>
                  <a:lnTo>
                    <a:pt x="10219" y="44635"/>
                  </a:lnTo>
                  <a:lnTo>
                    <a:pt x="10383" y="44635"/>
                  </a:lnTo>
                  <a:cubicBezTo>
                    <a:pt x="11568" y="50929"/>
                    <a:pt x="12754" y="57060"/>
                    <a:pt x="13612" y="62170"/>
                  </a:cubicBezTo>
                  <a:lnTo>
                    <a:pt x="8666" y="57060"/>
                  </a:lnTo>
                  <a:cubicBezTo>
                    <a:pt x="8666" y="56897"/>
                    <a:pt x="8503" y="56897"/>
                    <a:pt x="8503" y="56897"/>
                  </a:cubicBezTo>
                  <a:cubicBezTo>
                    <a:pt x="8339" y="56897"/>
                    <a:pt x="8339" y="56897"/>
                    <a:pt x="8176" y="57060"/>
                  </a:cubicBezTo>
                  <a:lnTo>
                    <a:pt x="8176" y="57428"/>
                  </a:lnTo>
                  <a:lnTo>
                    <a:pt x="13775" y="63355"/>
                  </a:lnTo>
                  <a:cubicBezTo>
                    <a:pt x="14307" y="66420"/>
                    <a:pt x="14634" y="69159"/>
                    <a:pt x="14797" y="71366"/>
                  </a:cubicBezTo>
                  <a:lnTo>
                    <a:pt x="15329" y="71366"/>
                  </a:lnTo>
                  <a:cubicBezTo>
                    <a:pt x="15329" y="69322"/>
                    <a:pt x="15002" y="66788"/>
                    <a:pt x="14470" y="64050"/>
                  </a:cubicBezTo>
                  <a:lnTo>
                    <a:pt x="14634" y="64050"/>
                  </a:lnTo>
                  <a:cubicBezTo>
                    <a:pt x="14634" y="64050"/>
                    <a:pt x="14797" y="64050"/>
                    <a:pt x="14797" y="63886"/>
                  </a:cubicBezTo>
                  <a:cubicBezTo>
                    <a:pt x="15002" y="63886"/>
                    <a:pt x="15002" y="63559"/>
                    <a:pt x="14797" y="63559"/>
                  </a:cubicBezTo>
                  <a:lnTo>
                    <a:pt x="14470" y="63028"/>
                  </a:lnTo>
                  <a:cubicBezTo>
                    <a:pt x="11078" y="41406"/>
                    <a:pt x="859" y="695"/>
                    <a:pt x="696" y="205"/>
                  </a:cubicBezTo>
                  <a:cubicBezTo>
                    <a:pt x="696" y="0"/>
                    <a:pt x="491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8424307" y="938692"/>
              <a:ext cx="111332" cy="318046"/>
            </a:xfrm>
            <a:custGeom>
              <a:avLst/>
              <a:gdLst/>
              <a:ahLst/>
              <a:cxnLst/>
              <a:rect l="l" t="t" r="r" b="b"/>
              <a:pathLst>
                <a:path w="2862" h="8176" extrusionOk="0">
                  <a:moveTo>
                    <a:pt x="2535" y="1"/>
                  </a:moveTo>
                  <a:cubicBezTo>
                    <a:pt x="2371" y="1"/>
                    <a:pt x="2208" y="164"/>
                    <a:pt x="2208" y="328"/>
                  </a:cubicBezTo>
                  <a:lnTo>
                    <a:pt x="1" y="7808"/>
                  </a:lnTo>
                  <a:cubicBezTo>
                    <a:pt x="1" y="8012"/>
                    <a:pt x="1" y="8176"/>
                    <a:pt x="164" y="8176"/>
                  </a:cubicBezTo>
                  <a:lnTo>
                    <a:pt x="328" y="8176"/>
                  </a:lnTo>
                  <a:cubicBezTo>
                    <a:pt x="491" y="8176"/>
                    <a:pt x="491" y="8176"/>
                    <a:pt x="655" y="8012"/>
                  </a:cubicBezTo>
                  <a:lnTo>
                    <a:pt x="2862" y="491"/>
                  </a:lnTo>
                  <a:cubicBezTo>
                    <a:pt x="2862" y="328"/>
                    <a:pt x="2698" y="164"/>
                    <a:pt x="2535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8788417" y="298310"/>
              <a:ext cx="1027193" cy="2682583"/>
            </a:xfrm>
            <a:custGeom>
              <a:avLst/>
              <a:gdLst/>
              <a:ahLst/>
              <a:cxnLst/>
              <a:rect l="l" t="t" r="r" b="b"/>
              <a:pathLst>
                <a:path w="26406" h="68961" extrusionOk="0">
                  <a:moveTo>
                    <a:pt x="18871" y="0"/>
                  </a:moveTo>
                  <a:cubicBezTo>
                    <a:pt x="18467" y="0"/>
                    <a:pt x="18069" y="86"/>
                    <a:pt x="17699" y="277"/>
                  </a:cubicBezTo>
                  <a:cubicBezTo>
                    <a:pt x="17004" y="604"/>
                    <a:pt x="16514" y="1462"/>
                    <a:pt x="16187" y="2321"/>
                  </a:cubicBezTo>
                  <a:cubicBezTo>
                    <a:pt x="14961" y="6081"/>
                    <a:pt x="16841" y="10495"/>
                    <a:pt x="15165" y="14256"/>
                  </a:cubicBezTo>
                  <a:cubicBezTo>
                    <a:pt x="14143" y="16299"/>
                    <a:pt x="12100" y="17648"/>
                    <a:pt x="11241" y="19856"/>
                  </a:cubicBezTo>
                  <a:cubicBezTo>
                    <a:pt x="10056" y="23085"/>
                    <a:pt x="12263" y="26845"/>
                    <a:pt x="11568" y="30237"/>
                  </a:cubicBezTo>
                  <a:cubicBezTo>
                    <a:pt x="10710" y="35715"/>
                    <a:pt x="3230" y="39434"/>
                    <a:pt x="4742" y="44707"/>
                  </a:cubicBezTo>
                  <a:cubicBezTo>
                    <a:pt x="5437" y="47282"/>
                    <a:pt x="8176" y="49326"/>
                    <a:pt x="7317" y="51696"/>
                  </a:cubicBezTo>
                  <a:cubicBezTo>
                    <a:pt x="6786" y="53740"/>
                    <a:pt x="4415" y="54435"/>
                    <a:pt x="2699" y="55784"/>
                  </a:cubicBezTo>
                  <a:cubicBezTo>
                    <a:pt x="859" y="57173"/>
                    <a:pt x="1" y="59708"/>
                    <a:pt x="491" y="62078"/>
                  </a:cubicBezTo>
                  <a:cubicBezTo>
                    <a:pt x="1023" y="64326"/>
                    <a:pt x="2903" y="66166"/>
                    <a:pt x="5110" y="66861"/>
                  </a:cubicBezTo>
                  <a:lnTo>
                    <a:pt x="12263" y="68741"/>
                  </a:lnTo>
                  <a:cubicBezTo>
                    <a:pt x="12754" y="68891"/>
                    <a:pt x="13251" y="68961"/>
                    <a:pt x="13745" y="68961"/>
                  </a:cubicBezTo>
                  <a:cubicBezTo>
                    <a:pt x="17699" y="68961"/>
                    <a:pt x="21473" y="64472"/>
                    <a:pt x="20274" y="60402"/>
                  </a:cubicBezTo>
                  <a:cubicBezTo>
                    <a:pt x="19580" y="58195"/>
                    <a:pt x="17536" y="56152"/>
                    <a:pt x="17699" y="53577"/>
                  </a:cubicBezTo>
                  <a:cubicBezTo>
                    <a:pt x="18026" y="50020"/>
                    <a:pt x="23340" y="48140"/>
                    <a:pt x="23136" y="44380"/>
                  </a:cubicBezTo>
                  <a:cubicBezTo>
                    <a:pt x="23136" y="42663"/>
                    <a:pt x="21787" y="41314"/>
                    <a:pt x="21460" y="39598"/>
                  </a:cubicBezTo>
                  <a:cubicBezTo>
                    <a:pt x="20070" y="35183"/>
                    <a:pt x="25016" y="31259"/>
                    <a:pt x="25711" y="26681"/>
                  </a:cubicBezTo>
                  <a:cubicBezTo>
                    <a:pt x="26406" y="22758"/>
                    <a:pt x="23667" y="18997"/>
                    <a:pt x="23340" y="14910"/>
                  </a:cubicBezTo>
                  <a:cubicBezTo>
                    <a:pt x="22645" y="10332"/>
                    <a:pt x="24852" y="4855"/>
                    <a:pt x="21787" y="1462"/>
                  </a:cubicBezTo>
                  <a:cubicBezTo>
                    <a:pt x="21045" y="602"/>
                    <a:pt x="19938" y="0"/>
                    <a:pt x="18871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9179562" y="495109"/>
              <a:ext cx="410278" cy="2370722"/>
            </a:xfrm>
            <a:custGeom>
              <a:avLst/>
              <a:gdLst/>
              <a:ahLst/>
              <a:cxnLst/>
              <a:rect l="l" t="t" r="r" b="b"/>
              <a:pathLst>
                <a:path w="10547" h="60944" extrusionOk="0">
                  <a:moveTo>
                    <a:pt x="10383" y="0"/>
                  </a:moveTo>
                  <a:cubicBezTo>
                    <a:pt x="10219" y="0"/>
                    <a:pt x="10015" y="0"/>
                    <a:pt x="10015" y="164"/>
                  </a:cubicBezTo>
                  <a:cubicBezTo>
                    <a:pt x="10015" y="491"/>
                    <a:pt x="7971" y="19906"/>
                    <a:pt x="5437" y="37277"/>
                  </a:cubicBezTo>
                  <a:lnTo>
                    <a:pt x="2045" y="32168"/>
                  </a:lnTo>
                  <a:cubicBezTo>
                    <a:pt x="2045" y="32168"/>
                    <a:pt x="2045" y="32004"/>
                    <a:pt x="1840" y="32004"/>
                  </a:cubicBezTo>
                  <a:lnTo>
                    <a:pt x="1677" y="32168"/>
                  </a:lnTo>
                  <a:cubicBezTo>
                    <a:pt x="1677" y="32168"/>
                    <a:pt x="1513" y="32331"/>
                    <a:pt x="1677" y="32495"/>
                  </a:cubicBezTo>
                  <a:lnTo>
                    <a:pt x="5274" y="37972"/>
                  </a:lnTo>
                  <a:lnTo>
                    <a:pt x="5437" y="37972"/>
                  </a:lnTo>
                  <a:cubicBezTo>
                    <a:pt x="4579" y="43408"/>
                    <a:pt x="3720" y="48518"/>
                    <a:pt x="2862" y="52768"/>
                  </a:cubicBezTo>
                  <a:lnTo>
                    <a:pt x="491" y="47332"/>
                  </a:lnTo>
                  <a:cubicBezTo>
                    <a:pt x="491" y="47169"/>
                    <a:pt x="328" y="47169"/>
                    <a:pt x="328" y="47169"/>
                  </a:cubicBezTo>
                  <a:lnTo>
                    <a:pt x="164" y="47169"/>
                  </a:lnTo>
                  <a:cubicBezTo>
                    <a:pt x="1" y="47169"/>
                    <a:pt x="1" y="47332"/>
                    <a:pt x="1" y="47496"/>
                  </a:cubicBezTo>
                  <a:lnTo>
                    <a:pt x="2699" y="53790"/>
                  </a:lnTo>
                  <a:cubicBezTo>
                    <a:pt x="2208" y="56692"/>
                    <a:pt x="1513" y="59063"/>
                    <a:pt x="1023" y="60943"/>
                  </a:cubicBezTo>
                  <a:lnTo>
                    <a:pt x="1513" y="60943"/>
                  </a:lnTo>
                  <a:cubicBezTo>
                    <a:pt x="2045" y="59267"/>
                    <a:pt x="2535" y="57019"/>
                    <a:pt x="3066" y="54485"/>
                  </a:cubicBezTo>
                  <a:lnTo>
                    <a:pt x="3393" y="54485"/>
                  </a:lnTo>
                  <a:cubicBezTo>
                    <a:pt x="3393" y="54485"/>
                    <a:pt x="3557" y="54322"/>
                    <a:pt x="3393" y="54158"/>
                  </a:cubicBezTo>
                  <a:lnTo>
                    <a:pt x="3230" y="53627"/>
                  </a:lnTo>
                  <a:cubicBezTo>
                    <a:pt x="6786" y="35560"/>
                    <a:pt x="10546" y="654"/>
                    <a:pt x="10546" y="164"/>
                  </a:cubicBezTo>
                  <a:cubicBezTo>
                    <a:pt x="10546" y="164"/>
                    <a:pt x="10546" y="0"/>
                    <a:pt x="10383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9476919" y="1275805"/>
              <a:ext cx="179718" cy="225815"/>
            </a:xfrm>
            <a:custGeom>
              <a:avLst/>
              <a:gdLst/>
              <a:ahLst/>
              <a:cxnLst/>
              <a:rect l="l" t="t" r="r" b="b"/>
              <a:pathLst>
                <a:path w="4620" h="5805" extrusionOk="0">
                  <a:moveTo>
                    <a:pt x="4251" y="0"/>
                  </a:moveTo>
                  <a:cubicBezTo>
                    <a:pt x="4088" y="0"/>
                    <a:pt x="4088" y="0"/>
                    <a:pt x="4088" y="164"/>
                  </a:cubicBezTo>
                  <a:lnTo>
                    <a:pt x="0" y="5477"/>
                  </a:lnTo>
                  <a:cubicBezTo>
                    <a:pt x="0" y="5477"/>
                    <a:pt x="0" y="5641"/>
                    <a:pt x="164" y="5804"/>
                  </a:cubicBezTo>
                  <a:lnTo>
                    <a:pt x="532" y="5804"/>
                  </a:lnTo>
                  <a:lnTo>
                    <a:pt x="4415" y="368"/>
                  </a:lnTo>
                  <a:cubicBezTo>
                    <a:pt x="4619" y="368"/>
                    <a:pt x="4415" y="164"/>
                    <a:pt x="4415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8106294" y="2865830"/>
              <a:ext cx="1510565" cy="1636134"/>
            </a:xfrm>
            <a:custGeom>
              <a:avLst/>
              <a:gdLst/>
              <a:ahLst/>
              <a:cxnLst/>
              <a:rect l="l" t="t" r="r" b="b"/>
              <a:pathLst>
                <a:path w="38832" h="42060" extrusionOk="0">
                  <a:moveTo>
                    <a:pt x="1" y="0"/>
                  </a:moveTo>
                  <a:lnTo>
                    <a:pt x="5437" y="42059"/>
                  </a:lnTo>
                  <a:lnTo>
                    <a:pt x="34744" y="42059"/>
                  </a:lnTo>
                  <a:lnTo>
                    <a:pt x="38831" y="0"/>
                  </a:ln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8522881" y="3144086"/>
              <a:ext cx="39" cy="483371"/>
            </a:xfrm>
            <a:custGeom>
              <a:avLst/>
              <a:gdLst/>
              <a:ahLst/>
              <a:cxnLst/>
              <a:rect l="l" t="t" r="r" b="b"/>
              <a:pathLst>
                <a:path w="1" h="12426" extrusionOk="0">
                  <a:moveTo>
                    <a:pt x="1" y="0"/>
                  </a:moveTo>
                  <a:lnTo>
                    <a:pt x="1" y="124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8483163" y="3104329"/>
              <a:ext cx="79512" cy="562883"/>
            </a:xfrm>
            <a:custGeom>
              <a:avLst/>
              <a:gdLst/>
              <a:ahLst/>
              <a:cxnLst/>
              <a:rect l="l" t="t" r="r" b="b"/>
              <a:pathLst>
                <a:path w="2044" h="14470" extrusionOk="0">
                  <a:moveTo>
                    <a:pt x="1022" y="0"/>
                  </a:moveTo>
                  <a:cubicBezTo>
                    <a:pt x="327" y="0"/>
                    <a:pt x="0" y="368"/>
                    <a:pt x="0" y="1022"/>
                  </a:cubicBezTo>
                  <a:lnTo>
                    <a:pt x="0" y="13448"/>
                  </a:lnTo>
                  <a:cubicBezTo>
                    <a:pt x="0" y="13979"/>
                    <a:pt x="327" y="14470"/>
                    <a:pt x="1022" y="14470"/>
                  </a:cubicBezTo>
                  <a:cubicBezTo>
                    <a:pt x="1553" y="14470"/>
                    <a:pt x="2044" y="13979"/>
                    <a:pt x="2044" y="13448"/>
                  </a:cubicBezTo>
                  <a:lnTo>
                    <a:pt x="2044" y="1022"/>
                  </a:lnTo>
                  <a:cubicBezTo>
                    <a:pt x="2044" y="368"/>
                    <a:pt x="1553" y="0"/>
                    <a:pt x="10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9139845" y="3031196"/>
              <a:ext cx="79512" cy="564478"/>
            </a:xfrm>
            <a:custGeom>
              <a:avLst/>
              <a:gdLst/>
              <a:ahLst/>
              <a:cxnLst/>
              <a:rect l="l" t="t" r="r" b="b"/>
              <a:pathLst>
                <a:path w="2044" h="14511" extrusionOk="0">
                  <a:moveTo>
                    <a:pt x="1022" y="0"/>
                  </a:moveTo>
                  <a:cubicBezTo>
                    <a:pt x="491" y="0"/>
                    <a:pt x="0" y="368"/>
                    <a:pt x="0" y="1022"/>
                  </a:cubicBezTo>
                  <a:lnTo>
                    <a:pt x="0" y="13488"/>
                  </a:lnTo>
                  <a:cubicBezTo>
                    <a:pt x="0" y="13979"/>
                    <a:pt x="491" y="14510"/>
                    <a:pt x="1022" y="14510"/>
                  </a:cubicBezTo>
                  <a:cubicBezTo>
                    <a:pt x="1512" y="14510"/>
                    <a:pt x="2044" y="13979"/>
                    <a:pt x="2044" y="13488"/>
                  </a:cubicBezTo>
                  <a:lnTo>
                    <a:pt x="2044" y="1022"/>
                  </a:lnTo>
                  <a:cubicBezTo>
                    <a:pt x="2044" y="368"/>
                    <a:pt x="1512" y="0"/>
                    <a:pt x="10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8993540" y="3323729"/>
              <a:ext cx="79551" cy="562922"/>
            </a:xfrm>
            <a:custGeom>
              <a:avLst/>
              <a:gdLst/>
              <a:ahLst/>
              <a:cxnLst/>
              <a:rect l="l" t="t" r="r" b="b"/>
              <a:pathLst>
                <a:path w="2045" h="14471" extrusionOk="0">
                  <a:moveTo>
                    <a:pt x="1022" y="1"/>
                  </a:moveTo>
                  <a:cubicBezTo>
                    <a:pt x="491" y="1"/>
                    <a:pt x="1" y="328"/>
                    <a:pt x="1" y="1023"/>
                  </a:cubicBezTo>
                  <a:lnTo>
                    <a:pt x="1" y="13448"/>
                  </a:lnTo>
                  <a:cubicBezTo>
                    <a:pt x="1" y="14143"/>
                    <a:pt x="491" y="14470"/>
                    <a:pt x="1022" y="14470"/>
                  </a:cubicBezTo>
                  <a:cubicBezTo>
                    <a:pt x="1513" y="14470"/>
                    <a:pt x="2044" y="14143"/>
                    <a:pt x="2044" y="13448"/>
                  </a:cubicBezTo>
                  <a:lnTo>
                    <a:pt x="2044" y="1023"/>
                  </a:lnTo>
                  <a:cubicBezTo>
                    <a:pt x="2044" y="328"/>
                    <a:pt x="1513" y="1"/>
                    <a:pt x="1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9165286" y="3733975"/>
              <a:ext cx="79512" cy="569263"/>
            </a:xfrm>
            <a:custGeom>
              <a:avLst/>
              <a:gdLst/>
              <a:ahLst/>
              <a:cxnLst/>
              <a:rect l="l" t="t" r="r" b="b"/>
              <a:pathLst>
                <a:path w="2044" h="14634" extrusionOk="0">
                  <a:moveTo>
                    <a:pt x="1022" y="0"/>
                  </a:moveTo>
                  <a:cubicBezTo>
                    <a:pt x="368" y="0"/>
                    <a:pt x="0" y="532"/>
                    <a:pt x="0" y="1022"/>
                  </a:cubicBezTo>
                  <a:lnTo>
                    <a:pt x="0" y="13611"/>
                  </a:lnTo>
                  <a:cubicBezTo>
                    <a:pt x="0" y="14143"/>
                    <a:pt x="368" y="14633"/>
                    <a:pt x="1022" y="14633"/>
                  </a:cubicBezTo>
                  <a:cubicBezTo>
                    <a:pt x="1553" y="14633"/>
                    <a:pt x="2044" y="14143"/>
                    <a:pt x="2044" y="13611"/>
                  </a:cubicBezTo>
                  <a:lnTo>
                    <a:pt x="2044" y="1022"/>
                  </a:lnTo>
                  <a:cubicBezTo>
                    <a:pt x="2044" y="532"/>
                    <a:pt x="1553" y="0"/>
                    <a:pt x="10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" name="Google Shape;133;p4"/>
          <p:cNvSpPr/>
          <p:nvPr/>
        </p:nvSpPr>
        <p:spPr>
          <a:xfrm>
            <a:off x="806725" y="4675051"/>
            <a:ext cx="1832405" cy="244805"/>
          </a:xfrm>
          <a:custGeom>
            <a:avLst/>
            <a:gdLst/>
            <a:ahLst/>
            <a:cxnLst/>
            <a:rect l="l" t="t" r="r" b="b"/>
            <a:pathLst>
              <a:path w="55866" h="7463" extrusionOk="0">
                <a:moveTo>
                  <a:pt x="16082" y="0"/>
                </a:moveTo>
                <a:cubicBezTo>
                  <a:pt x="15991" y="0"/>
                  <a:pt x="15916" y="25"/>
                  <a:pt x="15866" y="75"/>
                </a:cubicBezTo>
                <a:lnTo>
                  <a:pt x="8247" y="6542"/>
                </a:lnTo>
                <a:lnTo>
                  <a:pt x="728" y="75"/>
                </a:lnTo>
                <a:cubicBezTo>
                  <a:pt x="634" y="34"/>
                  <a:pt x="528" y="10"/>
                  <a:pt x="428" y="10"/>
                </a:cubicBezTo>
                <a:cubicBezTo>
                  <a:pt x="287" y="10"/>
                  <a:pt x="160" y="58"/>
                  <a:pt x="101" y="176"/>
                </a:cubicBezTo>
                <a:cubicBezTo>
                  <a:pt x="1" y="276"/>
                  <a:pt x="1" y="602"/>
                  <a:pt x="101" y="702"/>
                </a:cubicBezTo>
                <a:lnTo>
                  <a:pt x="8021" y="7369"/>
                </a:lnTo>
                <a:cubicBezTo>
                  <a:pt x="8084" y="7431"/>
                  <a:pt x="8165" y="7463"/>
                  <a:pt x="8256" y="7463"/>
                </a:cubicBezTo>
                <a:cubicBezTo>
                  <a:pt x="8347" y="7463"/>
                  <a:pt x="8447" y="7431"/>
                  <a:pt x="8547" y="7369"/>
                </a:cubicBezTo>
                <a:lnTo>
                  <a:pt x="16066" y="1003"/>
                </a:lnTo>
                <a:lnTo>
                  <a:pt x="23685" y="7369"/>
                </a:lnTo>
                <a:cubicBezTo>
                  <a:pt x="23748" y="7431"/>
                  <a:pt x="23854" y="7463"/>
                  <a:pt x="23958" y="7463"/>
                </a:cubicBezTo>
                <a:cubicBezTo>
                  <a:pt x="24061" y="7463"/>
                  <a:pt x="24161" y="7431"/>
                  <a:pt x="24212" y="7369"/>
                </a:cubicBezTo>
                <a:lnTo>
                  <a:pt x="31831" y="1003"/>
                </a:lnTo>
                <a:lnTo>
                  <a:pt x="39349" y="7369"/>
                </a:lnTo>
                <a:cubicBezTo>
                  <a:pt x="39462" y="7431"/>
                  <a:pt x="39569" y="7463"/>
                  <a:pt x="39672" y="7463"/>
                </a:cubicBezTo>
                <a:cubicBezTo>
                  <a:pt x="39776" y="7463"/>
                  <a:pt x="39876" y="7431"/>
                  <a:pt x="39976" y="7369"/>
                </a:cubicBezTo>
                <a:lnTo>
                  <a:pt x="47495" y="1003"/>
                </a:lnTo>
                <a:lnTo>
                  <a:pt x="55139" y="7369"/>
                </a:lnTo>
                <a:cubicBezTo>
                  <a:pt x="55225" y="7422"/>
                  <a:pt x="55310" y="7453"/>
                  <a:pt x="55388" y="7453"/>
                </a:cubicBezTo>
                <a:cubicBezTo>
                  <a:pt x="55493" y="7453"/>
                  <a:pt x="55583" y="7398"/>
                  <a:pt x="55640" y="7268"/>
                </a:cubicBezTo>
                <a:cubicBezTo>
                  <a:pt x="55866" y="7168"/>
                  <a:pt x="55866" y="6867"/>
                  <a:pt x="55640" y="6742"/>
                </a:cubicBezTo>
                <a:lnTo>
                  <a:pt x="47821" y="75"/>
                </a:lnTo>
                <a:cubicBezTo>
                  <a:pt x="47720" y="25"/>
                  <a:pt x="47614" y="0"/>
                  <a:pt x="47520" y="0"/>
                </a:cubicBezTo>
                <a:cubicBezTo>
                  <a:pt x="47426" y="0"/>
                  <a:pt x="47345" y="25"/>
                  <a:pt x="47294" y="75"/>
                </a:cubicBezTo>
                <a:lnTo>
                  <a:pt x="39675" y="6542"/>
                </a:lnTo>
                <a:lnTo>
                  <a:pt x="32056" y="75"/>
                </a:lnTo>
                <a:cubicBezTo>
                  <a:pt x="32006" y="25"/>
                  <a:pt x="31925" y="0"/>
                  <a:pt x="31831" y="0"/>
                </a:cubicBezTo>
                <a:cubicBezTo>
                  <a:pt x="31737" y="0"/>
                  <a:pt x="31630" y="25"/>
                  <a:pt x="31530" y="75"/>
                </a:cubicBezTo>
                <a:lnTo>
                  <a:pt x="24011" y="6542"/>
                </a:lnTo>
                <a:lnTo>
                  <a:pt x="16392" y="75"/>
                </a:lnTo>
                <a:cubicBezTo>
                  <a:pt x="16279" y="25"/>
                  <a:pt x="16173" y="0"/>
                  <a:pt x="160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4" name="Google Shape;134;p4"/>
          <p:cNvCxnSpPr/>
          <p:nvPr/>
        </p:nvCxnSpPr>
        <p:spPr>
          <a:xfrm rot="10800000">
            <a:off x="7381950" y="4895850"/>
            <a:ext cx="1133400" cy="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6"/>
          <p:cNvSpPr/>
          <p:nvPr/>
        </p:nvSpPr>
        <p:spPr>
          <a:xfrm>
            <a:off x="319050" y="283350"/>
            <a:ext cx="8505900" cy="4576800"/>
          </a:xfrm>
          <a:prstGeom prst="roundRect">
            <a:avLst>
              <a:gd name="adj" fmla="val 3396"/>
            </a:avLst>
          </a:prstGeom>
          <a:solidFill>
            <a:schemeClr val="accent4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4" name="Google Shape;164;p6"/>
          <p:cNvGrpSpPr/>
          <p:nvPr/>
        </p:nvGrpSpPr>
        <p:grpSpPr>
          <a:xfrm>
            <a:off x="4281415" y="75177"/>
            <a:ext cx="581170" cy="125403"/>
            <a:chOff x="4685288" y="186288"/>
            <a:chExt cx="419375" cy="90485"/>
          </a:xfrm>
        </p:grpSpPr>
        <p:sp>
          <p:nvSpPr>
            <p:cNvPr id="165" name="Google Shape;165;p6"/>
            <p:cNvSpPr/>
            <p:nvPr/>
          </p:nvSpPr>
          <p:spPr>
            <a:xfrm>
              <a:off x="4687513" y="186288"/>
              <a:ext cx="414900" cy="822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" name="Google Shape;166;p6"/>
            <p:cNvGrpSpPr/>
            <p:nvPr/>
          </p:nvGrpSpPr>
          <p:grpSpPr>
            <a:xfrm>
              <a:off x="4685288" y="186300"/>
              <a:ext cx="419375" cy="90473"/>
              <a:chOff x="4390000" y="182175"/>
              <a:chExt cx="419375" cy="90473"/>
            </a:xfrm>
          </p:grpSpPr>
          <p:sp>
            <p:nvSpPr>
              <p:cNvPr id="167" name="Google Shape;167;p6"/>
              <p:cNvSpPr/>
              <p:nvPr/>
            </p:nvSpPr>
            <p:spPr>
              <a:xfrm>
                <a:off x="4390000" y="182175"/>
                <a:ext cx="419375" cy="90473"/>
              </a:xfrm>
              <a:custGeom>
                <a:avLst/>
                <a:gdLst/>
                <a:ahLst/>
                <a:cxnLst/>
                <a:rect l="l" t="t" r="r" b="b"/>
                <a:pathLst>
                  <a:path w="8835" h="1906" extrusionOk="0">
                    <a:moveTo>
                      <a:pt x="7882" y="155"/>
                    </a:moveTo>
                    <a:cubicBezTo>
                      <a:pt x="8323" y="155"/>
                      <a:pt x="8680" y="512"/>
                      <a:pt x="8680" y="953"/>
                    </a:cubicBezTo>
                    <a:cubicBezTo>
                      <a:pt x="8680" y="1393"/>
                      <a:pt x="8323" y="1750"/>
                      <a:pt x="7882" y="1750"/>
                    </a:cubicBezTo>
                    <a:lnTo>
                      <a:pt x="953" y="1750"/>
                    </a:lnTo>
                    <a:cubicBezTo>
                      <a:pt x="512" y="1750"/>
                      <a:pt x="155" y="1393"/>
                      <a:pt x="155" y="953"/>
                    </a:cubicBezTo>
                    <a:cubicBezTo>
                      <a:pt x="155" y="512"/>
                      <a:pt x="512" y="155"/>
                      <a:pt x="953" y="155"/>
                    </a:cubicBezTo>
                    <a:close/>
                    <a:moveTo>
                      <a:pt x="953" y="0"/>
                    </a:moveTo>
                    <a:cubicBezTo>
                      <a:pt x="429" y="0"/>
                      <a:pt x="0" y="429"/>
                      <a:pt x="0" y="953"/>
                    </a:cubicBezTo>
                    <a:cubicBezTo>
                      <a:pt x="0" y="1476"/>
                      <a:pt x="429" y="1905"/>
                      <a:pt x="953" y="1905"/>
                    </a:cubicBezTo>
                    <a:lnTo>
                      <a:pt x="7882" y="1905"/>
                    </a:lnTo>
                    <a:cubicBezTo>
                      <a:pt x="8406" y="1905"/>
                      <a:pt x="8835" y="1476"/>
                      <a:pt x="8835" y="953"/>
                    </a:cubicBezTo>
                    <a:cubicBezTo>
                      <a:pt x="8835" y="429"/>
                      <a:pt x="8406" y="0"/>
                      <a:pt x="78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6"/>
              <p:cNvSpPr/>
              <p:nvPr/>
            </p:nvSpPr>
            <p:spPr>
              <a:xfrm>
                <a:off x="4464048" y="201352"/>
                <a:ext cx="52024" cy="52072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97" extrusionOk="0">
                    <a:moveTo>
                      <a:pt x="548" y="144"/>
                    </a:moveTo>
                    <a:cubicBezTo>
                      <a:pt x="774" y="144"/>
                      <a:pt x="953" y="322"/>
                      <a:pt x="953" y="549"/>
                    </a:cubicBezTo>
                    <a:cubicBezTo>
                      <a:pt x="953" y="763"/>
                      <a:pt x="774" y="941"/>
                      <a:pt x="548" y="941"/>
                    </a:cubicBezTo>
                    <a:cubicBezTo>
                      <a:pt x="333" y="941"/>
                      <a:pt x="155" y="763"/>
                      <a:pt x="155" y="549"/>
                    </a:cubicBezTo>
                    <a:cubicBezTo>
                      <a:pt x="155" y="322"/>
                      <a:pt x="333" y="144"/>
                      <a:pt x="548" y="144"/>
                    </a:cubicBezTo>
                    <a:close/>
                    <a:moveTo>
                      <a:pt x="548" y="1"/>
                    </a:moveTo>
                    <a:cubicBezTo>
                      <a:pt x="250" y="1"/>
                      <a:pt x="0" y="251"/>
                      <a:pt x="0" y="549"/>
                    </a:cubicBezTo>
                    <a:cubicBezTo>
                      <a:pt x="0" y="846"/>
                      <a:pt x="250" y="1096"/>
                      <a:pt x="548" y="1096"/>
                    </a:cubicBezTo>
                    <a:cubicBezTo>
                      <a:pt x="845" y="1096"/>
                      <a:pt x="1095" y="846"/>
                      <a:pt x="1095" y="549"/>
                    </a:cubicBezTo>
                    <a:cubicBezTo>
                      <a:pt x="1095" y="251"/>
                      <a:pt x="845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9" name="Google Shape;169;p6"/>
          <p:cNvSpPr txBox="1">
            <a:spLocks noGrp="1"/>
          </p:cNvSpPr>
          <p:nvPr>
            <p:ph type="title"/>
          </p:nvPr>
        </p:nvSpPr>
        <p:spPr>
          <a:xfrm>
            <a:off x="722375" y="530750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70" name="Google Shape;170;p6"/>
          <p:cNvGrpSpPr/>
          <p:nvPr/>
        </p:nvGrpSpPr>
        <p:grpSpPr>
          <a:xfrm rot="-9602805" flipH="1">
            <a:off x="29343" y="129067"/>
            <a:ext cx="1386120" cy="2705624"/>
            <a:chOff x="409722" y="228600"/>
            <a:chExt cx="1385931" cy="2705253"/>
          </a:xfrm>
        </p:grpSpPr>
        <p:grpSp>
          <p:nvGrpSpPr>
            <p:cNvPr id="171" name="Google Shape;171;p6"/>
            <p:cNvGrpSpPr/>
            <p:nvPr/>
          </p:nvGrpSpPr>
          <p:grpSpPr>
            <a:xfrm rot="-617154" flipH="1">
              <a:off x="575967" y="402323"/>
              <a:ext cx="1053440" cy="2450002"/>
              <a:chOff x="3817855" y="1437512"/>
              <a:chExt cx="541146" cy="1128254"/>
            </a:xfrm>
          </p:grpSpPr>
          <p:sp>
            <p:nvSpPr>
              <p:cNvPr id="172" name="Google Shape;172;p6"/>
              <p:cNvSpPr/>
              <p:nvPr/>
            </p:nvSpPr>
            <p:spPr>
              <a:xfrm>
                <a:off x="3817855" y="1437512"/>
                <a:ext cx="541146" cy="1128254"/>
              </a:xfrm>
              <a:custGeom>
                <a:avLst/>
                <a:gdLst/>
                <a:ahLst/>
                <a:cxnLst/>
                <a:rect l="l" t="t" r="r" b="b"/>
                <a:pathLst>
                  <a:path w="28598" h="59625" extrusionOk="0">
                    <a:moveTo>
                      <a:pt x="101" y="0"/>
                    </a:moveTo>
                    <a:lnTo>
                      <a:pt x="1" y="426"/>
                    </a:lnTo>
                    <a:cubicBezTo>
                      <a:pt x="16066" y="3359"/>
                      <a:pt x="28197" y="17344"/>
                      <a:pt x="28197" y="34161"/>
                    </a:cubicBezTo>
                    <a:lnTo>
                      <a:pt x="28197" y="34462"/>
                    </a:lnTo>
                    <a:cubicBezTo>
                      <a:pt x="28096" y="44286"/>
                      <a:pt x="23911" y="53058"/>
                      <a:pt x="17219" y="59324"/>
                    </a:cubicBezTo>
                    <a:lnTo>
                      <a:pt x="17545" y="59625"/>
                    </a:lnTo>
                    <a:cubicBezTo>
                      <a:pt x="24212" y="53359"/>
                      <a:pt x="28497" y="44386"/>
                      <a:pt x="28598" y="34462"/>
                    </a:cubicBezTo>
                    <a:lnTo>
                      <a:pt x="28598" y="34161"/>
                    </a:lnTo>
                    <a:cubicBezTo>
                      <a:pt x="28598" y="17143"/>
                      <a:pt x="16292" y="2933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6"/>
              <p:cNvSpPr/>
              <p:nvPr/>
            </p:nvSpPr>
            <p:spPr>
              <a:xfrm>
                <a:off x="3985754" y="1615346"/>
                <a:ext cx="39378" cy="29898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580" extrusionOk="0">
                    <a:moveTo>
                      <a:pt x="1053" y="1"/>
                    </a:moveTo>
                    <a:cubicBezTo>
                      <a:pt x="0" y="1"/>
                      <a:pt x="0" y="1580"/>
                      <a:pt x="1053" y="1580"/>
                    </a:cubicBezTo>
                    <a:cubicBezTo>
                      <a:pt x="2080" y="1580"/>
                      <a:pt x="2080" y="1"/>
                      <a:pt x="1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4" name="Google Shape;174;p6"/>
            <p:cNvSpPr/>
            <p:nvPr/>
          </p:nvSpPr>
          <p:spPr>
            <a:xfrm>
              <a:off x="1419225" y="228600"/>
              <a:ext cx="142800" cy="14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6"/>
          <p:cNvGrpSpPr/>
          <p:nvPr/>
        </p:nvGrpSpPr>
        <p:grpSpPr>
          <a:xfrm>
            <a:off x="-9513" y="2"/>
            <a:ext cx="9177947" cy="4737094"/>
            <a:chOff x="-9513" y="2"/>
            <a:chExt cx="9177947" cy="4737094"/>
          </a:xfrm>
        </p:grpSpPr>
        <p:sp>
          <p:nvSpPr>
            <p:cNvPr id="176" name="Google Shape;176;p6"/>
            <p:cNvSpPr/>
            <p:nvPr/>
          </p:nvSpPr>
          <p:spPr>
            <a:xfrm>
              <a:off x="7132742" y="2"/>
              <a:ext cx="1612254" cy="1208486"/>
            </a:xfrm>
            <a:custGeom>
              <a:avLst/>
              <a:gdLst/>
              <a:ahLst/>
              <a:cxnLst/>
              <a:rect l="l" t="t" r="r" b="b"/>
              <a:pathLst>
                <a:path w="22809" h="18394" extrusionOk="0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chemeClr val="lt2">
                <a:alpha val="502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6"/>
            <p:cNvSpPr/>
            <p:nvPr/>
          </p:nvSpPr>
          <p:spPr>
            <a:xfrm rot="10800000">
              <a:off x="-9513" y="3652041"/>
              <a:ext cx="1143784" cy="1085055"/>
            </a:xfrm>
            <a:custGeom>
              <a:avLst/>
              <a:gdLst/>
              <a:ahLst/>
              <a:cxnLst/>
              <a:rect l="l" t="t" r="r" b="b"/>
              <a:pathLst>
                <a:path w="15860" h="16187" extrusionOk="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chemeClr val="lt2">
                <a:alpha val="502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7972352" y="1381124"/>
              <a:ext cx="1196082" cy="1134709"/>
            </a:xfrm>
            <a:custGeom>
              <a:avLst/>
              <a:gdLst/>
              <a:ahLst/>
              <a:cxnLst/>
              <a:rect l="l" t="t" r="r" b="b"/>
              <a:pathLst>
                <a:path w="15860" h="16187" extrusionOk="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chemeClr val="lt2">
                <a:alpha val="502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5" name="Google Shape;195;p9"/>
          <p:cNvGrpSpPr/>
          <p:nvPr/>
        </p:nvGrpSpPr>
        <p:grpSpPr>
          <a:xfrm>
            <a:off x="-9513" y="-6"/>
            <a:ext cx="9177947" cy="5143519"/>
            <a:chOff x="-9513" y="-6"/>
            <a:chExt cx="9177947" cy="5143519"/>
          </a:xfrm>
        </p:grpSpPr>
        <p:sp>
          <p:nvSpPr>
            <p:cNvPr id="196" name="Google Shape;196;p9"/>
            <p:cNvSpPr/>
            <p:nvPr/>
          </p:nvSpPr>
          <p:spPr>
            <a:xfrm>
              <a:off x="319050" y="283350"/>
              <a:ext cx="8505900" cy="4576800"/>
            </a:xfrm>
            <a:prstGeom prst="roundRect">
              <a:avLst>
                <a:gd name="adj" fmla="val 3396"/>
              </a:avLst>
            </a:prstGeom>
            <a:solidFill>
              <a:schemeClr val="accent4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9"/>
            <p:cNvSpPr/>
            <p:nvPr/>
          </p:nvSpPr>
          <p:spPr>
            <a:xfrm>
              <a:off x="7132742" y="2"/>
              <a:ext cx="1612254" cy="1208486"/>
            </a:xfrm>
            <a:custGeom>
              <a:avLst/>
              <a:gdLst/>
              <a:ahLst/>
              <a:cxnLst/>
              <a:rect l="l" t="t" r="r" b="b"/>
              <a:pathLst>
                <a:path w="22809" h="18394" extrusionOk="0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chemeClr val="lt2">
                <a:alpha val="502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9"/>
            <p:cNvSpPr/>
            <p:nvPr/>
          </p:nvSpPr>
          <p:spPr>
            <a:xfrm>
              <a:off x="6426313" y="-6"/>
              <a:ext cx="1250789" cy="937634"/>
            </a:xfrm>
            <a:custGeom>
              <a:avLst/>
              <a:gdLst/>
              <a:ahLst/>
              <a:cxnLst/>
              <a:rect l="l" t="t" r="r" b="b"/>
              <a:pathLst>
                <a:path w="22809" h="18394" extrusionOk="0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chemeClr val="lt2">
                <a:alpha val="502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9"/>
            <p:cNvSpPr/>
            <p:nvPr/>
          </p:nvSpPr>
          <p:spPr>
            <a:xfrm>
              <a:off x="743298" y="3878776"/>
              <a:ext cx="1664900" cy="1264737"/>
            </a:xfrm>
            <a:custGeom>
              <a:avLst/>
              <a:gdLst/>
              <a:ahLst/>
              <a:cxnLst/>
              <a:rect l="l" t="t" r="r" b="b"/>
              <a:pathLst>
                <a:path w="24157" h="19743" extrusionOk="0">
                  <a:moveTo>
                    <a:pt x="1676" y="0"/>
                  </a:moveTo>
                  <a:cubicBezTo>
                    <a:pt x="1185" y="0"/>
                    <a:pt x="818" y="164"/>
                    <a:pt x="491" y="532"/>
                  </a:cubicBezTo>
                  <a:cubicBezTo>
                    <a:pt x="0" y="1022"/>
                    <a:pt x="0" y="2044"/>
                    <a:pt x="654" y="2575"/>
                  </a:cubicBezTo>
                  <a:lnTo>
                    <a:pt x="19742" y="19743"/>
                  </a:lnTo>
                  <a:lnTo>
                    <a:pt x="24157" y="19743"/>
                  </a:lnTo>
                  <a:lnTo>
                    <a:pt x="2534" y="327"/>
                  </a:lnTo>
                  <a:cubicBezTo>
                    <a:pt x="2371" y="0"/>
                    <a:pt x="2044" y="0"/>
                    <a:pt x="1676" y="0"/>
                  </a:cubicBezTo>
                  <a:close/>
                </a:path>
              </a:pathLst>
            </a:custGeom>
            <a:solidFill>
              <a:schemeClr val="lt2">
                <a:alpha val="502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9"/>
            <p:cNvSpPr/>
            <p:nvPr/>
          </p:nvSpPr>
          <p:spPr>
            <a:xfrm rot="10800000">
              <a:off x="-9513" y="3652041"/>
              <a:ext cx="1143784" cy="1085055"/>
            </a:xfrm>
            <a:custGeom>
              <a:avLst/>
              <a:gdLst/>
              <a:ahLst/>
              <a:cxnLst/>
              <a:rect l="l" t="t" r="r" b="b"/>
              <a:pathLst>
                <a:path w="15860" h="16187" extrusionOk="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chemeClr val="lt2">
                <a:alpha val="502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9"/>
            <p:cNvSpPr/>
            <p:nvPr/>
          </p:nvSpPr>
          <p:spPr>
            <a:xfrm rot="10800000">
              <a:off x="-9513" y="2774418"/>
              <a:ext cx="1143784" cy="1085055"/>
            </a:xfrm>
            <a:custGeom>
              <a:avLst/>
              <a:gdLst/>
              <a:ahLst/>
              <a:cxnLst/>
              <a:rect l="l" t="t" r="r" b="b"/>
              <a:pathLst>
                <a:path w="15860" h="16187" extrusionOk="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chemeClr val="lt2">
                <a:alpha val="502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9"/>
            <p:cNvSpPr/>
            <p:nvPr/>
          </p:nvSpPr>
          <p:spPr>
            <a:xfrm>
              <a:off x="7972352" y="1381124"/>
              <a:ext cx="1196082" cy="1134709"/>
            </a:xfrm>
            <a:custGeom>
              <a:avLst/>
              <a:gdLst/>
              <a:ahLst/>
              <a:cxnLst/>
              <a:rect l="l" t="t" r="r" b="b"/>
              <a:pathLst>
                <a:path w="15860" h="16187" extrusionOk="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chemeClr val="lt2">
                <a:alpha val="502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3" name="Google Shape;203;p9"/>
          <p:cNvSpPr txBox="1">
            <a:spLocks noGrp="1"/>
          </p:cNvSpPr>
          <p:nvPr>
            <p:ph type="ctrTitle"/>
          </p:nvPr>
        </p:nvSpPr>
        <p:spPr>
          <a:xfrm>
            <a:off x="4969070" y="1686150"/>
            <a:ext cx="3441000" cy="426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grpSp>
        <p:nvGrpSpPr>
          <p:cNvPr id="204" name="Google Shape;204;p9"/>
          <p:cNvGrpSpPr/>
          <p:nvPr/>
        </p:nvGrpSpPr>
        <p:grpSpPr>
          <a:xfrm>
            <a:off x="4281415" y="75177"/>
            <a:ext cx="581170" cy="125403"/>
            <a:chOff x="4685288" y="186288"/>
            <a:chExt cx="419375" cy="90485"/>
          </a:xfrm>
        </p:grpSpPr>
        <p:sp>
          <p:nvSpPr>
            <p:cNvPr id="205" name="Google Shape;205;p9"/>
            <p:cNvSpPr/>
            <p:nvPr/>
          </p:nvSpPr>
          <p:spPr>
            <a:xfrm>
              <a:off x="4687513" y="186288"/>
              <a:ext cx="414900" cy="822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6" name="Google Shape;206;p9"/>
            <p:cNvGrpSpPr/>
            <p:nvPr/>
          </p:nvGrpSpPr>
          <p:grpSpPr>
            <a:xfrm>
              <a:off x="4685288" y="186300"/>
              <a:ext cx="419375" cy="90473"/>
              <a:chOff x="4390000" y="182175"/>
              <a:chExt cx="419375" cy="90473"/>
            </a:xfrm>
          </p:grpSpPr>
          <p:sp>
            <p:nvSpPr>
              <p:cNvPr id="207" name="Google Shape;207;p9"/>
              <p:cNvSpPr/>
              <p:nvPr/>
            </p:nvSpPr>
            <p:spPr>
              <a:xfrm>
                <a:off x="4390000" y="182175"/>
                <a:ext cx="419375" cy="90473"/>
              </a:xfrm>
              <a:custGeom>
                <a:avLst/>
                <a:gdLst/>
                <a:ahLst/>
                <a:cxnLst/>
                <a:rect l="l" t="t" r="r" b="b"/>
                <a:pathLst>
                  <a:path w="8835" h="1906" extrusionOk="0">
                    <a:moveTo>
                      <a:pt x="7882" y="155"/>
                    </a:moveTo>
                    <a:cubicBezTo>
                      <a:pt x="8323" y="155"/>
                      <a:pt x="8680" y="512"/>
                      <a:pt x="8680" y="953"/>
                    </a:cubicBezTo>
                    <a:cubicBezTo>
                      <a:pt x="8680" y="1393"/>
                      <a:pt x="8323" y="1750"/>
                      <a:pt x="7882" y="1750"/>
                    </a:cubicBezTo>
                    <a:lnTo>
                      <a:pt x="953" y="1750"/>
                    </a:lnTo>
                    <a:cubicBezTo>
                      <a:pt x="512" y="1750"/>
                      <a:pt x="155" y="1393"/>
                      <a:pt x="155" y="953"/>
                    </a:cubicBezTo>
                    <a:cubicBezTo>
                      <a:pt x="155" y="512"/>
                      <a:pt x="512" y="155"/>
                      <a:pt x="953" y="155"/>
                    </a:cubicBezTo>
                    <a:close/>
                    <a:moveTo>
                      <a:pt x="953" y="0"/>
                    </a:moveTo>
                    <a:cubicBezTo>
                      <a:pt x="429" y="0"/>
                      <a:pt x="0" y="429"/>
                      <a:pt x="0" y="953"/>
                    </a:cubicBezTo>
                    <a:cubicBezTo>
                      <a:pt x="0" y="1476"/>
                      <a:pt x="429" y="1905"/>
                      <a:pt x="953" y="1905"/>
                    </a:cubicBezTo>
                    <a:lnTo>
                      <a:pt x="7882" y="1905"/>
                    </a:lnTo>
                    <a:cubicBezTo>
                      <a:pt x="8406" y="1905"/>
                      <a:pt x="8835" y="1476"/>
                      <a:pt x="8835" y="953"/>
                    </a:cubicBezTo>
                    <a:cubicBezTo>
                      <a:pt x="8835" y="429"/>
                      <a:pt x="8406" y="0"/>
                      <a:pt x="78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9"/>
              <p:cNvSpPr/>
              <p:nvPr/>
            </p:nvSpPr>
            <p:spPr>
              <a:xfrm>
                <a:off x="4464048" y="201352"/>
                <a:ext cx="52024" cy="52072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97" extrusionOk="0">
                    <a:moveTo>
                      <a:pt x="548" y="144"/>
                    </a:moveTo>
                    <a:cubicBezTo>
                      <a:pt x="774" y="144"/>
                      <a:pt x="953" y="322"/>
                      <a:pt x="953" y="549"/>
                    </a:cubicBezTo>
                    <a:cubicBezTo>
                      <a:pt x="953" y="763"/>
                      <a:pt x="774" y="941"/>
                      <a:pt x="548" y="941"/>
                    </a:cubicBezTo>
                    <a:cubicBezTo>
                      <a:pt x="333" y="941"/>
                      <a:pt x="155" y="763"/>
                      <a:pt x="155" y="549"/>
                    </a:cubicBezTo>
                    <a:cubicBezTo>
                      <a:pt x="155" y="322"/>
                      <a:pt x="333" y="144"/>
                      <a:pt x="548" y="144"/>
                    </a:cubicBezTo>
                    <a:close/>
                    <a:moveTo>
                      <a:pt x="548" y="1"/>
                    </a:moveTo>
                    <a:cubicBezTo>
                      <a:pt x="250" y="1"/>
                      <a:pt x="0" y="251"/>
                      <a:pt x="0" y="549"/>
                    </a:cubicBezTo>
                    <a:cubicBezTo>
                      <a:pt x="0" y="846"/>
                      <a:pt x="250" y="1096"/>
                      <a:pt x="548" y="1096"/>
                    </a:cubicBezTo>
                    <a:cubicBezTo>
                      <a:pt x="845" y="1096"/>
                      <a:pt x="1095" y="846"/>
                      <a:pt x="1095" y="549"/>
                    </a:cubicBezTo>
                    <a:cubicBezTo>
                      <a:pt x="1095" y="251"/>
                      <a:pt x="845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9" name="Google Shape;209;p9"/>
          <p:cNvSpPr txBox="1">
            <a:spLocks noGrp="1"/>
          </p:cNvSpPr>
          <p:nvPr>
            <p:ph type="subTitle" idx="1"/>
          </p:nvPr>
        </p:nvSpPr>
        <p:spPr>
          <a:xfrm>
            <a:off x="4876800" y="2313025"/>
            <a:ext cx="3029100" cy="122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3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13"/>
          <p:cNvGrpSpPr/>
          <p:nvPr/>
        </p:nvGrpSpPr>
        <p:grpSpPr>
          <a:xfrm>
            <a:off x="-9513" y="-6"/>
            <a:ext cx="9177947" cy="5143519"/>
            <a:chOff x="-9513" y="-6"/>
            <a:chExt cx="9177947" cy="5143519"/>
          </a:xfrm>
        </p:grpSpPr>
        <p:sp>
          <p:nvSpPr>
            <p:cNvPr id="230" name="Google Shape;230;p13"/>
            <p:cNvSpPr/>
            <p:nvPr/>
          </p:nvSpPr>
          <p:spPr>
            <a:xfrm>
              <a:off x="319050" y="283350"/>
              <a:ext cx="8505900" cy="4576800"/>
            </a:xfrm>
            <a:prstGeom prst="roundRect">
              <a:avLst>
                <a:gd name="adj" fmla="val 3396"/>
              </a:avLst>
            </a:prstGeom>
            <a:solidFill>
              <a:schemeClr val="accent4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3"/>
            <p:cNvSpPr/>
            <p:nvPr/>
          </p:nvSpPr>
          <p:spPr>
            <a:xfrm flipH="1">
              <a:off x="109125" y="2"/>
              <a:ext cx="1612254" cy="1208486"/>
            </a:xfrm>
            <a:custGeom>
              <a:avLst/>
              <a:gdLst/>
              <a:ahLst/>
              <a:cxnLst/>
              <a:rect l="l" t="t" r="r" b="b"/>
              <a:pathLst>
                <a:path w="22809" h="18394" extrusionOk="0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chemeClr val="lt2">
                <a:alpha val="502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3"/>
            <p:cNvSpPr/>
            <p:nvPr/>
          </p:nvSpPr>
          <p:spPr>
            <a:xfrm flipH="1">
              <a:off x="1100819" y="-6"/>
              <a:ext cx="1250789" cy="937634"/>
            </a:xfrm>
            <a:custGeom>
              <a:avLst/>
              <a:gdLst/>
              <a:ahLst/>
              <a:cxnLst/>
              <a:rect l="l" t="t" r="r" b="b"/>
              <a:pathLst>
                <a:path w="22809" h="18394" extrusionOk="0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chemeClr val="lt2">
                <a:alpha val="502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3"/>
            <p:cNvSpPr/>
            <p:nvPr/>
          </p:nvSpPr>
          <p:spPr>
            <a:xfrm flipH="1">
              <a:off x="6750722" y="3878776"/>
              <a:ext cx="1664900" cy="1264737"/>
            </a:xfrm>
            <a:custGeom>
              <a:avLst/>
              <a:gdLst/>
              <a:ahLst/>
              <a:cxnLst/>
              <a:rect l="l" t="t" r="r" b="b"/>
              <a:pathLst>
                <a:path w="24157" h="19743" extrusionOk="0">
                  <a:moveTo>
                    <a:pt x="1676" y="0"/>
                  </a:moveTo>
                  <a:cubicBezTo>
                    <a:pt x="1185" y="0"/>
                    <a:pt x="818" y="164"/>
                    <a:pt x="491" y="532"/>
                  </a:cubicBezTo>
                  <a:cubicBezTo>
                    <a:pt x="0" y="1022"/>
                    <a:pt x="0" y="2044"/>
                    <a:pt x="654" y="2575"/>
                  </a:cubicBezTo>
                  <a:lnTo>
                    <a:pt x="19742" y="19743"/>
                  </a:lnTo>
                  <a:lnTo>
                    <a:pt x="24157" y="19743"/>
                  </a:lnTo>
                  <a:lnTo>
                    <a:pt x="2534" y="327"/>
                  </a:lnTo>
                  <a:cubicBezTo>
                    <a:pt x="2371" y="0"/>
                    <a:pt x="2044" y="0"/>
                    <a:pt x="1676" y="0"/>
                  </a:cubicBezTo>
                  <a:close/>
                </a:path>
              </a:pathLst>
            </a:custGeom>
            <a:solidFill>
              <a:schemeClr val="lt2">
                <a:alpha val="502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3"/>
            <p:cNvSpPr/>
            <p:nvPr/>
          </p:nvSpPr>
          <p:spPr>
            <a:xfrm rot="10800000" flipH="1">
              <a:off x="8024650" y="2432841"/>
              <a:ext cx="1143784" cy="1085055"/>
            </a:xfrm>
            <a:custGeom>
              <a:avLst/>
              <a:gdLst/>
              <a:ahLst/>
              <a:cxnLst/>
              <a:rect l="l" t="t" r="r" b="b"/>
              <a:pathLst>
                <a:path w="15860" h="16187" extrusionOk="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chemeClr val="lt2">
                <a:alpha val="502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3"/>
            <p:cNvSpPr/>
            <p:nvPr/>
          </p:nvSpPr>
          <p:spPr>
            <a:xfrm rot="10800000" flipH="1">
              <a:off x="8024650" y="259818"/>
              <a:ext cx="1143784" cy="1085055"/>
            </a:xfrm>
            <a:custGeom>
              <a:avLst/>
              <a:gdLst/>
              <a:ahLst/>
              <a:cxnLst/>
              <a:rect l="l" t="t" r="r" b="b"/>
              <a:pathLst>
                <a:path w="15860" h="16187" extrusionOk="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chemeClr val="lt2">
                <a:alpha val="502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3"/>
            <p:cNvSpPr/>
            <p:nvPr/>
          </p:nvSpPr>
          <p:spPr>
            <a:xfrm flipH="1">
              <a:off x="-9513" y="2600324"/>
              <a:ext cx="1196082" cy="1134709"/>
            </a:xfrm>
            <a:custGeom>
              <a:avLst/>
              <a:gdLst/>
              <a:ahLst/>
              <a:cxnLst/>
              <a:rect l="l" t="t" r="r" b="b"/>
              <a:pathLst>
                <a:path w="15860" h="16187" extrusionOk="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chemeClr val="lt2">
                <a:alpha val="502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" name="Google Shape;237;p13"/>
          <p:cNvGrpSpPr/>
          <p:nvPr/>
        </p:nvGrpSpPr>
        <p:grpSpPr>
          <a:xfrm>
            <a:off x="4281415" y="75177"/>
            <a:ext cx="581170" cy="125403"/>
            <a:chOff x="4685288" y="186288"/>
            <a:chExt cx="419375" cy="90485"/>
          </a:xfrm>
        </p:grpSpPr>
        <p:sp>
          <p:nvSpPr>
            <p:cNvPr id="238" name="Google Shape;238;p13"/>
            <p:cNvSpPr/>
            <p:nvPr/>
          </p:nvSpPr>
          <p:spPr>
            <a:xfrm>
              <a:off x="4687513" y="186288"/>
              <a:ext cx="414900" cy="822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9" name="Google Shape;239;p13"/>
            <p:cNvGrpSpPr/>
            <p:nvPr/>
          </p:nvGrpSpPr>
          <p:grpSpPr>
            <a:xfrm>
              <a:off x="4685288" y="186300"/>
              <a:ext cx="419375" cy="90473"/>
              <a:chOff x="4390000" y="182175"/>
              <a:chExt cx="419375" cy="90473"/>
            </a:xfrm>
          </p:grpSpPr>
          <p:sp>
            <p:nvSpPr>
              <p:cNvPr id="240" name="Google Shape;240;p13"/>
              <p:cNvSpPr/>
              <p:nvPr/>
            </p:nvSpPr>
            <p:spPr>
              <a:xfrm>
                <a:off x="4390000" y="182175"/>
                <a:ext cx="419375" cy="90473"/>
              </a:xfrm>
              <a:custGeom>
                <a:avLst/>
                <a:gdLst/>
                <a:ahLst/>
                <a:cxnLst/>
                <a:rect l="l" t="t" r="r" b="b"/>
                <a:pathLst>
                  <a:path w="8835" h="1906" extrusionOk="0">
                    <a:moveTo>
                      <a:pt x="7882" y="155"/>
                    </a:moveTo>
                    <a:cubicBezTo>
                      <a:pt x="8323" y="155"/>
                      <a:pt x="8680" y="512"/>
                      <a:pt x="8680" y="953"/>
                    </a:cubicBezTo>
                    <a:cubicBezTo>
                      <a:pt x="8680" y="1393"/>
                      <a:pt x="8323" y="1750"/>
                      <a:pt x="7882" y="1750"/>
                    </a:cubicBezTo>
                    <a:lnTo>
                      <a:pt x="953" y="1750"/>
                    </a:lnTo>
                    <a:cubicBezTo>
                      <a:pt x="512" y="1750"/>
                      <a:pt x="155" y="1393"/>
                      <a:pt x="155" y="953"/>
                    </a:cubicBezTo>
                    <a:cubicBezTo>
                      <a:pt x="155" y="512"/>
                      <a:pt x="512" y="155"/>
                      <a:pt x="953" y="155"/>
                    </a:cubicBezTo>
                    <a:close/>
                    <a:moveTo>
                      <a:pt x="953" y="0"/>
                    </a:moveTo>
                    <a:cubicBezTo>
                      <a:pt x="429" y="0"/>
                      <a:pt x="0" y="429"/>
                      <a:pt x="0" y="953"/>
                    </a:cubicBezTo>
                    <a:cubicBezTo>
                      <a:pt x="0" y="1476"/>
                      <a:pt x="429" y="1905"/>
                      <a:pt x="953" y="1905"/>
                    </a:cubicBezTo>
                    <a:lnTo>
                      <a:pt x="7882" y="1905"/>
                    </a:lnTo>
                    <a:cubicBezTo>
                      <a:pt x="8406" y="1905"/>
                      <a:pt x="8835" y="1476"/>
                      <a:pt x="8835" y="953"/>
                    </a:cubicBezTo>
                    <a:cubicBezTo>
                      <a:pt x="8835" y="429"/>
                      <a:pt x="8406" y="0"/>
                      <a:pt x="78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13"/>
              <p:cNvSpPr/>
              <p:nvPr/>
            </p:nvSpPr>
            <p:spPr>
              <a:xfrm>
                <a:off x="4464048" y="201352"/>
                <a:ext cx="52024" cy="52072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97" extrusionOk="0">
                    <a:moveTo>
                      <a:pt x="548" y="144"/>
                    </a:moveTo>
                    <a:cubicBezTo>
                      <a:pt x="774" y="144"/>
                      <a:pt x="953" y="322"/>
                      <a:pt x="953" y="549"/>
                    </a:cubicBezTo>
                    <a:cubicBezTo>
                      <a:pt x="953" y="763"/>
                      <a:pt x="774" y="941"/>
                      <a:pt x="548" y="941"/>
                    </a:cubicBezTo>
                    <a:cubicBezTo>
                      <a:pt x="333" y="941"/>
                      <a:pt x="155" y="763"/>
                      <a:pt x="155" y="549"/>
                    </a:cubicBezTo>
                    <a:cubicBezTo>
                      <a:pt x="155" y="322"/>
                      <a:pt x="333" y="144"/>
                      <a:pt x="548" y="144"/>
                    </a:cubicBezTo>
                    <a:close/>
                    <a:moveTo>
                      <a:pt x="548" y="1"/>
                    </a:moveTo>
                    <a:cubicBezTo>
                      <a:pt x="250" y="1"/>
                      <a:pt x="0" y="251"/>
                      <a:pt x="0" y="549"/>
                    </a:cubicBezTo>
                    <a:cubicBezTo>
                      <a:pt x="0" y="846"/>
                      <a:pt x="250" y="1096"/>
                      <a:pt x="548" y="1096"/>
                    </a:cubicBezTo>
                    <a:cubicBezTo>
                      <a:pt x="845" y="1096"/>
                      <a:pt x="1095" y="846"/>
                      <a:pt x="1095" y="549"/>
                    </a:cubicBezTo>
                    <a:cubicBezTo>
                      <a:pt x="1095" y="251"/>
                      <a:pt x="845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2" name="Google Shape;242;p13"/>
          <p:cNvSpPr txBox="1">
            <a:spLocks noGrp="1"/>
          </p:cNvSpPr>
          <p:nvPr>
            <p:ph type="subTitle" idx="1"/>
          </p:nvPr>
        </p:nvSpPr>
        <p:spPr>
          <a:xfrm>
            <a:off x="1454213" y="2117745"/>
            <a:ext cx="2367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243" name="Google Shape;243;p13"/>
          <p:cNvSpPr txBox="1">
            <a:spLocks noGrp="1"/>
          </p:cNvSpPr>
          <p:nvPr>
            <p:ph type="subTitle" idx="2"/>
          </p:nvPr>
        </p:nvSpPr>
        <p:spPr>
          <a:xfrm>
            <a:off x="5322225" y="2127834"/>
            <a:ext cx="2367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244" name="Google Shape;244;p13"/>
          <p:cNvSpPr txBox="1">
            <a:spLocks noGrp="1"/>
          </p:cNvSpPr>
          <p:nvPr>
            <p:ph type="title" hasCustomPrompt="1"/>
          </p:nvPr>
        </p:nvSpPr>
        <p:spPr>
          <a:xfrm>
            <a:off x="2270363" y="1392503"/>
            <a:ext cx="7353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5" name="Google Shape;245;p13"/>
          <p:cNvSpPr txBox="1">
            <a:spLocks noGrp="1"/>
          </p:cNvSpPr>
          <p:nvPr>
            <p:ph type="title" idx="3" hasCustomPrompt="1"/>
          </p:nvPr>
        </p:nvSpPr>
        <p:spPr>
          <a:xfrm>
            <a:off x="6130262" y="1393328"/>
            <a:ext cx="7353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6" name="Google Shape;246;p13"/>
          <p:cNvSpPr txBox="1">
            <a:spLocks noGrp="1"/>
          </p:cNvSpPr>
          <p:nvPr>
            <p:ph type="subTitle" idx="4"/>
          </p:nvPr>
        </p:nvSpPr>
        <p:spPr>
          <a:xfrm>
            <a:off x="1009425" y="1809973"/>
            <a:ext cx="32571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9pPr>
          </a:lstStyle>
          <a:p>
            <a:endParaRPr/>
          </a:p>
        </p:txBody>
      </p:sp>
      <p:sp>
        <p:nvSpPr>
          <p:cNvPr id="247" name="Google Shape;247;p13"/>
          <p:cNvSpPr txBox="1">
            <a:spLocks noGrp="1"/>
          </p:cNvSpPr>
          <p:nvPr>
            <p:ph type="subTitle" idx="5"/>
          </p:nvPr>
        </p:nvSpPr>
        <p:spPr>
          <a:xfrm>
            <a:off x="4877475" y="1820073"/>
            <a:ext cx="32571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9pPr>
          </a:lstStyle>
          <a:p>
            <a:endParaRPr/>
          </a:p>
        </p:txBody>
      </p:sp>
      <p:sp>
        <p:nvSpPr>
          <p:cNvPr id="248" name="Google Shape;248;p13"/>
          <p:cNvSpPr txBox="1">
            <a:spLocks noGrp="1"/>
          </p:cNvSpPr>
          <p:nvPr>
            <p:ph type="title" idx="6"/>
          </p:nvPr>
        </p:nvSpPr>
        <p:spPr>
          <a:xfrm>
            <a:off x="722375" y="530750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13"/>
          <p:cNvSpPr txBox="1">
            <a:spLocks noGrp="1"/>
          </p:cNvSpPr>
          <p:nvPr>
            <p:ph type="subTitle" idx="7"/>
          </p:nvPr>
        </p:nvSpPr>
        <p:spPr>
          <a:xfrm>
            <a:off x="1454213" y="3738095"/>
            <a:ext cx="2367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250" name="Google Shape;250;p13"/>
          <p:cNvSpPr txBox="1">
            <a:spLocks noGrp="1"/>
          </p:cNvSpPr>
          <p:nvPr>
            <p:ph type="subTitle" idx="8"/>
          </p:nvPr>
        </p:nvSpPr>
        <p:spPr>
          <a:xfrm>
            <a:off x="5322225" y="3748184"/>
            <a:ext cx="2367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251" name="Google Shape;251;p13"/>
          <p:cNvSpPr txBox="1">
            <a:spLocks noGrp="1"/>
          </p:cNvSpPr>
          <p:nvPr>
            <p:ph type="title" idx="9" hasCustomPrompt="1"/>
          </p:nvPr>
        </p:nvSpPr>
        <p:spPr>
          <a:xfrm>
            <a:off x="2270363" y="3012853"/>
            <a:ext cx="7353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2" name="Google Shape;252;p13"/>
          <p:cNvSpPr txBox="1">
            <a:spLocks noGrp="1"/>
          </p:cNvSpPr>
          <p:nvPr>
            <p:ph type="title" idx="13" hasCustomPrompt="1"/>
          </p:nvPr>
        </p:nvSpPr>
        <p:spPr>
          <a:xfrm>
            <a:off x="6130262" y="3013678"/>
            <a:ext cx="7353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3" name="Google Shape;253;p13"/>
          <p:cNvSpPr txBox="1">
            <a:spLocks noGrp="1"/>
          </p:cNvSpPr>
          <p:nvPr>
            <p:ph type="subTitle" idx="14"/>
          </p:nvPr>
        </p:nvSpPr>
        <p:spPr>
          <a:xfrm>
            <a:off x="1009425" y="3430323"/>
            <a:ext cx="32571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9pPr>
          </a:lstStyle>
          <a:p>
            <a:endParaRPr/>
          </a:p>
        </p:txBody>
      </p:sp>
      <p:sp>
        <p:nvSpPr>
          <p:cNvPr id="254" name="Google Shape;254;p13"/>
          <p:cNvSpPr txBox="1">
            <a:spLocks noGrp="1"/>
          </p:cNvSpPr>
          <p:nvPr>
            <p:ph type="subTitle" idx="15"/>
          </p:nvPr>
        </p:nvSpPr>
        <p:spPr>
          <a:xfrm>
            <a:off x="4877475" y="3440423"/>
            <a:ext cx="32571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CUSTOM_4">
    <p:bg>
      <p:bgPr>
        <a:solidFill>
          <a:schemeClr val="accent2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5"/>
          <p:cNvSpPr txBox="1">
            <a:spLocks noGrp="1"/>
          </p:cNvSpPr>
          <p:nvPr>
            <p:ph type="body" idx="1"/>
          </p:nvPr>
        </p:nvSpPr>
        <p:spPr>
          <a:xfrm>
            <a:off x="5205225" y="1366325"/>
            <a:ext cx="2984700" cy="312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 sz="1600">
                <a:solidFill>
                  <a:schemeClr val="accent3"/>
                </a:solidFill>
              </a:defRPr>
            </a:lvl1pPr>
            <a:lvl2pPr marL="914400" lvl="1" indent="-3429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 sz="1800">
                <a:solidFill>
                  <a:schemeClr val="accent3"/>
                </a:solidFill>
              </a:defRPr>
            </a:lvl2pPr>
            <a:lvl3pPr marL="1371600" lvl="2" indent="-3429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■"/>
              <a:defRPr sz="1800">
                <a:solidFill>
                  <a:schemeClr val="accent3"/>
                </a:solidFill>
              </a:defRPr>
            </a:lvl3pPr>
            <a:lvl4pPr marL="1828800" lvl="3" indent="-3429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 sz="1800">
                <a:solidFill>
                  <a:schemeClr val="accent3"/>
                </a:solidFill>
              </a:defRPr>
            </a:lvl4pPr>
            <a:lvl5pPr marL="2286000" lvl="4" indent="-3429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 sz="1800">
                <a:solidFill>
                  <a:schemeClr val="accent3"/>
                </a:solidFill>
              </a:defRPr>
            </a:lvl5pPr>
            <a:lvl6pPr marL="2743200" lvl="5" indent="-3429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■"/>
              <a:defRPr sz="1800">
                <a:solidFill>
                  <a:schemeClr val="accent3"/>
                </a:solidFill>
              </a:defRPr>
            </a:lvl6pPr>
            <a:lvl7pPr marL="3200400" lvl="6" indent="-3429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 sz="1800">
                <a:solidFill>
                  <a:schemeClr val="accent3"/>
                </a:solidFill>
              </a:defRPr>
            </a:lvl7pPr>
            <a:lvl8pPr marL="3657600" lvl="7" indent="-3429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 sz="1800">
                <a:solidFill>
                  <a:schemeClr val="accent3"/>
                </a:solidFill>
              </a:defRPr>
            </a:lvl8pPr>
            <a:lvl9pPr marL="4114800" lvl="8" indent="-342900" rtl="0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Char char="■"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77" name="Google Shape;277;p15"/>
          <p:cNvSpPr txBox="1">
            <a:spLocks noGrp="1"/>
          </p:cNvSpPr>
          <p:nvPr>
            <p:ph type="title"/>
          </p:nvPr>
        </p:nvSpPr>
        <p:spPr>
          <a:xfrm>
            <a:off x="722375" y="530750"/>
            <a:ext cx="792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78" name="Google Shape;278;p15"/>
          <p:cNvGrpSpPr/>
          <p:nvPr/>
        </p:nvGrpSpPr>
        <p:grpSpPr>
          <a:xfrm flipH="1">
            <a:off x="-447600" y="2065597"/>
            <a:ext cx="1179753" cy="2854241"/>
            <a:chOff x="7907551" y="-114309"/>
            <a:chExt cx="1908059" cy="4616272"/>
          </a:xfrm>
        </p:grpSpPr>
        <p:sp>
          <p:nvSpPr>
            <p:cNvPr id="279" name="Google Shape;279;p15"/>
            <p:cNvSpPr/>
            <p:nvPr/>
          </p:nvSpPr>
          <p:spPr>
            <a:xfrm>
              <a:off x="8606186" y="3608365"/>
              <a:ext cx="39" cy="483371"/>
            </a:xfrm>
            <a:custGeom>
              <a:avLst/>
              <a:gdLst/>
              <a:ahLst/>
              <a:cxnLst/>
              <a:rect l="l" t="t" r="r" b="b"/>
              <a:pathLst>
                <a:path w="1" h="12426" extrusionOk="0">
                  <a:moveTo>
                    <a:pt x="1" y="0"/>
                  </a:moveTo>
                  <a:lnTo>
                    <a:pt x="1" y="124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5"/>
            <p:cNvSpPr/>
            <p:nvPr/>
          </p:nvSpPr>
          <p:spPr>
            <a:xfrm>
              <a:off x="8566430" y="3568608"/>
              <a:ext cx="79551" cy="562883"/>
            </a:xfrm>
            <a:custGeom>
              <a:avLst/>
              <a:gdLst/>
              <a:ahLst/>
              <a:cxnLst/>
              <a:rect l="l" t="t" r="r" b="b"/>
              <a:pathLst>
                <a:path w="2045" h="14470" extrusionOk="0">
                  <a:moveTo>
                    <a:pt x="1023" y="0"/>
                  </a:moveTo>
                  <a:cubicBezTo>
                    <a:pt x="369" y="0"/>
                    <a:pt x="1" y="327"/>
                    <a:pt x="1" y="1022"/>
                  </a:cubicBezTo>
                  <a:lnTo>
                    <a:pt x="1" y="13448"/>
                  </a:lnTo>
                  <a:cubicBezTo>
                    <a:pt x="1" y="13979"/>
                    <a:pt x="369" y="14470"/>
                    <a:pt x="1023" y="14470"/>
                  </a:cubicBezTo>
                  <a:cubicBezTo>
                    <a:pt x="1554" y="14470"/>
                    <a:pt x="2044" y="13979"/>
                    <a:pt x="2044" y="13448"/>
                  </a:cubicBezTo>
                  <a:lnTo>
                    <a:pt x="2044" y="1022"/>
                  </a:lnTo>
                  <a:cubicBezTo>
                    <a:pt x="2044" y="327"/>
                    <a:pt x="1554" y="0"/>
                    <a:pt x="1023" y="0"/>
                  </a:cubicBezTo>
                  <a:close/>
                </a:path>
              </a:pathLst>
            </a:custGeom>
            <a:solidFill>
              <a:schemeClr val="accent1">
                <a:alpha val="12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5"/>
            <p:cNvSpPr/>
            <p:nvPr/>
          </p:nvSpPr>
          <p:spPr>
            <a:xfrm>
              <a:off x="8798589" y="3873900"/>
              <a:ext cx="39" cy="483371"/>
            </a:xfrm>
            <a:custGeom>
              <a:avLst/>
              <a:gdLst/>
              <a:ahLst/>
              <a:cxnLst/>
              <a:rect l="l" t="t" r="r" b="b"/>
              <a:pathLst>
                <a:path w="1" h="12426" extrusionOk="0">
                  <a:moveTo>
                    <a:pt x="0" y="0"/>
                  </a:moveTo>
                  <a:lnTo>
                    <a:pt x="0" y="124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5"/>
            <p:cNvSpPr/>
            <p:nvPr/>
          </p:nvSpPr>
          <p:spPr>
            <a:xfrm>
              <a:off x="8758832" y="3834144"/>
              <a:ext cx="79551" cy="562883"/>
            </a:xfrm>
            <a:custGeom>
              <a:avLst/>
              <a:gdLst/>
              <a:ahLst/>
              <a:cxnLst/>
              <a:rect l="l" t="t" r="r" b="b"/>
              <a:pathLst>
                <a:path w="2045" h="14470" extrusionOk="0">
                  <a:moveTo>
                    <a:pt x="1022" y="0"/>
                  </a:moveTo>
                  <a:cubicBezTo>
                    <a:pt x="532" y="0"/>
                    <a:pt x="0" y="491"/>
                    <a:pt x="0" y="1022"/>
                  </a:cubicBezTo>
                  <a:lnTo>
                    <a:pt x="0" y="13448"/>
                  </a:lnTo>
                  <a:cubicBezTo>
                    <a:pt x="0" y="14102"/>
                    <a:pt x="532" y="14470"/>
                    <a:pt x="1022" y="14470"/>
                  </a:cubicBezTo>
                  <a:cubicBezTo>
                    <a:pt x="1554" y="14470"/>
                    <a:pt x="2044" y="14102"/>
                    <a:pt x="2044" y="13448"/>
                  </a:cubicBezTo>
                  <a:lnTo>
                    <a:pt x="2044" y="1022"/>
                  </a:lnTo>
                  <a:cubicBezTo>
                    <a:pt x="2044" y="491"/>
                    <a:pt x="1554" y="0"/>
                    <a:pt x="1022" y="0"/>
                  </a:cubicBezTo>
                  <a:close/>
                </a:path>
              </a:pathLst>
            </a:custGeom>
            <a:solidFill>
              <a:schemeClr val="accent1">
                <a:alpha val="12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5"/>
            <p:cNvSpPr/>
            <p:nvPr/>
          </p:nvSpPr>
          <p:spPr>
            <a:xfrm>
              <a:off x="7907551" y="-114309"/>
              <a:ext cx="1238654" cy="3139619"/>
            </a:xfrm>
            <a:custGeom>
              <a:avLst/>
              <a:gdLst/>
              <a:ahLst/>
              <a:cxnLst/>
              <a:rect l="l" t="t" r="r" b="b"/>
              <a:pathLst>
                <a:path w="31842" h="80710" extrusionOk="0">
                  <a:moveTo>
                    <a:pt x="3210" y="0"/>
                  </a:moveTo>
                  <a:cubicBezTo>
                    <a:pt x="2252" y="0"/>
                    <a:pt x="1348" y="293"/>
                    <a:pt x="818" y="992"/>
                  </a:cubicBezTo>
                  <a:cubicBezTo>
                    <a:pt x="164" y="1851"/>
                    <a:pt x="1" y="2873"/>
                    <a:pt x="1" y="3894"/>
                  </a:cubicBezTo>
                  <a:cubicBezTo>
                    <a:pt x="1" y="8677"/>
                    <a:pt x="4088" y="12928"/>
                    <a:pt x="3557" y="17710"/>
                  </a:cubicBezTo>
                  <a:cubicBezTo>
                    <a:pt x="3393" y="20408"/>
                    <a:pt x="1513" y="22983"/>
                    <a:pt x="1513" y="25680"/>
                  </a:cubicBezTo>
                  <a:cubicBezTo>
                    <a:pt x="1513" y="29768"/>
                    <a:pt x="5437" y="33038"/>
                    <a:pt x="6295" y="36921"/>
                  </a:cubicBezTo>
                  <a:cubicBezTo>
                    <a:pt x="7481" y="43420"/>
                    <a:pt x="655" y="50736"/>
                    <a:pt x="4579" y="56009"/>
                  </a:cubicBezTo>
                  <a:cubicBezTo>
                    <a:pt x="6295" y="58584"/>
                    <a:pt x="10219" y="59933"/>
                    <a:pt x="10383" y="62998"/>
                  </a:cubicBezTo>
                  <a:cubicBezTo>
                    <a:pt x="10546" y="65369"/>
                    <a:pt x="7971" y="67086"/>
                    <a:pt x="6786" y="69293"/>
                  </a:cubicBezTo>
                  <a:cubicBezTo>
                    <a:pt x="5273" y="71663"/>
                    <a:pt x="5437" y="74729"/>
                    <a:pt x="6786" y="77141"/>
                  </a:cubicBezTo>
                  <a:cubicBezTo>
                    <a:pt x="8254" y="79382"/>
                    <a:pt x="10929" y="80710"/>
                    <a:pt x="13496" y="80710"/>
                  </a:cubicBezTo>
                  <a:cubicBezTo>
                    <a:pt x="13644" y="80710"/>
                    <a:pt x="13792" y="80706"/>
                    <a:pt x="13939" y="80697"/>
                  </a:cubicBezTo>
                  <a:lnTo>
                    <a:pt x="22645" y="79838"/>
                  </a:lnTo>
                  <a:cubicBezTo>
                    <a:pt x="28245" y="79511"/>
                    <a:pt x="31842" y="71663"/>
                    <a:pt x="28245" y="67249"/>
                  </a:cubicBezTo>
                  <a:cubicBezTo>
                    <a:pt x="26569" y="65042"/>
                    <a:pt x="23503" y="63489"/>
                    <a:pt x="22645" y="60791"/>
                  </a:cubicBezTo>
                  <a:cubicBezTo>
                    <a:pt x="21623" y="56540"/>
                    <a:pt x="26732" y="52248"/>
                    <a:pt x="25016" y="48161"/>
                  </a:cubicBezTo>
                  <a:cubicBezTo>
                    <a:pt x="24321" y="46322"/>
                    <a:pt x="22277" y="45300"/>
                    <a:pt x="21092" y="43583"/>
                  </a:cubicBezTo>
                  <a:cubicBezTo>
                    <a:pt x="17863" y="39169"/>
                    <a:pt x="21787" y="32670"/>
                    <a:pt x="20601" y="27397"/>
                  </a:cubicBezTo>
                  <a:cubicBezTo>
                    <a:pt x="19743" y="22615"/>
                    <a:pt x="15124" y="19549"/>
                    <a:pt x="12917" y="15298"/>
                  </a:cubicBezTo>
                  <a:cubicBezTo>
                    <a:pt x="10383" y="10353"/>
                    <a:pt x="10546" y="3404"/>
                    <a:pt x="5764" y="665"/>
                  </a:cubicBezTo>
                  <a:cubicBezTo>
                    <a:pt x="5036" y="252"/>
                    <a:pt x="4100" y="0"/>
                    <a:pt x="3210" y="0"/>
                  </a:cubicBezTo>
                  <a:close/>
                </a:path>
              </a:pathLst>
            </a:custGeom>
            <a:solidFill>
              <a:schemeClr val="accent6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5"/>
            <p:cNvSpPr/>
            <p:nvPr/>
          </p:nvSpPr>
          <p:spPr>
            <a:xfrm>
              <a:off x="8119015" y="89647"/>
              <a:ext cx="596298" cy="2776176"/>
            </a:xfrm>
            <a:custGeom>
              <a:avLst/>
              <a:gdLst/>
              <a:ahLst/>
              <a:cxnLst/>
              <a:rect l="l" t="t" r="r" b="b"/>
              <a:pathLst>
                <a:path w="15329" h="71367" extrusionOk="0">
                  <a:moveTo>
                    <a:pt x="328" y="0"/>
                  </a:moveTo>
                  <a:cubicBezTo>
                    <a:pt x="164" y="0"/>
                    <a:pt x="1" y="205"/>
                    <a:pt x="1" y="368"/>
                  </a:cubicBezTo>
                  <a:cubicBezTo>
                    <a:pt x="164" y="695"/>
                    <a:pt x="5805" y="23339"/>
                    <a:pt x="10219" y="43776"/>
                  </a:cubicBezTo>
                  <a:lnTo>
                    <a:pt x="10219" y="43776"/>
                  </a:lnTo>
                  <a:lnTo>
                    <a:pt x="4252" y="39525"/>
                  </a:lnTo>
                  <a:cubicBezTo>
                    <a:pt x="4252" y="39362"/>
                    <a:pt x="4088" y="39362"/>
                    <a:pt x="4088" y="39362"/>
                  </a:cubicBezTo>
                  <a:cubicBezTo>
                    <a:pt x="3925" y="39362"/>
                    <a:pt x="3925" y="39362"/>
                    <a:pt x="3925" y="39525"/>
                  </a:cubicBezTo>
                  <a:cubicBezTo>
                    <a:pt x="3761" y="39689"/>
                    <a:pt x="3761" y="39852"/>
                    <a:pt x="3925" y="40057"/>
                  </a:cubicBezTo>
                  <a:lnTo>
                    <a:pt x="10056" y="44471"/>
                  </a:lnTo>
                  <a:lnTo>
                    <a:pt x="10219" y="44635"/>
                  </a:lnTo>
                  <a:lnTo>
                    <a:pt x="10383" y="44635"/>
                  </a:lnTo>
                  <a:cubicBezTo>
                    <a:pt x="11568" y="50929"/>
                    <a:pt x="12754" y="57060"/>
                    <a:pt x="13612" y="62170"/>
                  </a:cubicBezTo>
                  <a:lnTo>
                    <a:pt x="8666" y="57060"/>
                  </a:lnTo>
                  <a:cubicBezTo>
                    <a:pt x="8666" y="56897"/>
                    <a:pt x="8503" y="56897"/>
                    <a:pt x="8503" y="56897"/>
                  </a:cubicBezTo>
                  <a:cubicBezTo>
                    <a:pt x="8339" y="56897"/>
                    <a:pt x="8339" y="56897"/>
                    <a:pt x="8176" y="57060"/>
                  </a:cubicBezTo>
                  <a:lnTo>
                    <a:pt x="8176" y="57428"/>
                  </a:lnTo>
                  <a:lnTo>
                    <a:pt x="13775" y="63355"/>
                  </a:lnTo>
                  <a:cubicBezTo>
                    <a:pt x="14307" y="66420"/>
                    <a:pt x="14634" y="69159"/>
                    <a:pt x="14797" y="71366"/>
                  </a:cubicBezTo>
                  <a:lnTo>
                    <a:pt x="15329" y="71366"/>
                  </a:lnTo>
                  <a:cubicBezTo>
                    <a:pt x="15329" y="69322"/>
                    <a:pt x="15002" y="66788"/>
                    <a:pt x="14470" y="64050"/>
                  </a:cubicBezTo>
                  <a:lnTo>
                    <a:pt x="14634" y="64050"/>
                  </a:lnTo>
                  <a:cubicBezTo>
                    <a:pt x="14634" y="64050"/>
                    <a:pt x="14797" y="64050"/>
                    <a:pt x="14797" y="63886"/>
                  </a:cubicBezTo>
                  <a:cubicBezTo>
                    <a:pt x="15002" y="63886"/>
                    <a:pt x="15002" y="63559"/>
                    <a:pt x="14797" y="63559"/>
                  </a:cubicBezTo>
                  <a:lnTo>
                    <a:pt x="14470" y="63028"/>
                  </a:lnTo>
                  <a:cubicBezTo>
                    <a:pt x="11078" y="41406"/>
                    <a:pt x="859" y="695"/>
                    <a:pt x="696" y="205"/>
                  </a:cubicBezTo>
                  <a:cubicBezTo>
                    <a:pt x="696" y="0"/>
                    <a:pt x="491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5"/>
            <p:cNvSpPr/>
            <p:nvPr/>
          </p:nvSpPr>
          <p:spPr>
            <a:xfrm>
              <a:off x="8424307" y="938692"/>
              <a:ext cx="111332" cy="318046"/>
            </a:xfrm>
            <a:custGeom>
              <a:avLst/>
              <a:gdLst/>
              <a:ahLst/>
              <a:cxnLst/>
              <a:rect l="l" t="t" r="r" b="b"/>
              <a:pathLst>
                <a:path w="2862" h="8176" extrusionOk="0">
                  <a:moveTo>
                    <a:pt x="2535" y="1"/>
                  </a:moveTo>
                  <a:cubicBezTo>
                    <a:pt x="2371" y="1"/>
                    <a:pt x="2208" y="164"/>
                    <a:pt x="2208" y="328"/>
                  </a:cubicBezTo>
                  <a:lnTo>
                    <a:pt x="1" y="7808"/>
                  </a:lnTo>
                  <a:cubicBezTo>
                    <a:pt x="1" y="8012"/>
                    <a:pt x="1" y="8176"/>
                    <a:pt x="164" y="8176"/>
                  </a:cubicBezTo>
                  <a:lnTo>
                    <a:pt x="328" y="8176"/>
                  </a:lnTo>
                  <a:cubicBezTo>
                    <a:pt x="491" y="8176"/>
                    <a:pt x="491" y="8176"/>
                    <a:pt x="655" y="8012"/>
                  </a:cubicBezTo>
                  <a:lnTo>
                    <a:pt x="2862" y="491"/>
                  </a:lnTo>
                  <a:cubicBezTo>
                    <a:pt x="2862" y="328"/>
                    <a:pt x="2698" y="164"/>
                    <a:pt x="2535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5"/>
            <p:cNvSpPr/>
            <p:nvPr/>
          </p:nvSpPr>
          <p:spPr>
            <a:xfrm>
              <a:off x="8788417" y="298310"/>
              <a:ext cx="1027193" cy="2682583"/>
            </a:xfrm>
            <a:custGeom>
              <a:avLst/>
              <a:gdLst/>
              <a:ahLst/>
              <a:cxnLst/>
              <a:rect l="l" t="t" r="r" b="b"/>
              <a:pathLst>
                <a:path w="26406" h="68961" extrusionOk="0">
                  <a:moveTo>
                    <a:pt x="18871" y="0"/>
                  </a:moveTo>
                  <a:cubicBezTo>
                    <a:pt x="18467" y="0"/>
                    <a:pt x="18069" y="86"/>
                    <a:pt x="17699" y="277"/>
                  </a:cubicBezTo>
                  <a:cubicBezTo>
                    <a:pt x="17004" y="604"/>
                    <a:pt x="16514" y="1462"/>
                    <a:pt x="16187" y="2321"/>
                  </a:cubicBezTo>
                  <a:cubicBezTo>
                    <a:pt x="14961" y="6081"/>
                    <a:pt x="16841" y="10495"/>
                    <a:pt x="15165" y="14256"/>
                  </a:cubicBezTo>
                  <a:cubicBezTo>
                    <a:pt x="14143" y="16299"/>
                    <a:pt x="12100" y="17648"/>
                    <a:pt x="11241" y="19856"/>
                  </a:cubicBezTo>
                  <a:cubicBezTo>
                    <a:pt x="10056" y="23085"/>
                    <a:pt x="12263" y="26845"/>
                    <a:pt x="11568" y="30237"/>
                  </a:cubicBezTo>
                  <a:cubicBezTo>
                    <a:pt x="10710" y="35715"/>
                    <a:pt x="3230" y="39434"/>
                    <a:pt x="4742" y="44707"/>
                  </a:cubicBezTo>
                  <a:cubicBezTo>
                    <a:pt x="5437" y="47282"/>
                    <a:pt x="8176" y="49326"/>
                    <a:pt x="7317" y="51696"/>
                  </a:cubicBezTo>
                  <a:cubicBezTo>
                    <a:pt x="6786" y="53740"/>
                    <a:pt x="4415" y="54435"/>
                    <a:pt x="2699" y="55784"/>
                  </a:cubicBezTo>
                  <a:cubicBezTo>
                    <a:pt x="859" y="57173"/>
                    <a:pt x="1" y="59708"/>
                    <a:pt x="491" y="62078"/>
                  </a:cubicBezTo>
                  <a:cubicBezTo>
                    <a:pt x="1023" y="64326"/>
                    <a:pt x="2903" y="66166"/>
                    <a:pt x="5110" y="66861"/>
                  </a:cubicBezTo>
                  <a:lnTo>
                    <a:pt x="12263" y="68741"/>
                  </a:lnTo>
                  <a:cubicBezTo>
                    <a:pt x="12754" y="68891"/>
                    <a:pt x="13251" y="68961"/>
                    <a:pt x="13745" y="68961"/>
                  </a:cubicBezTo>
                  <a:cubicBezTo>
                    <a:pt x="17699" y="68961"/>
                    <a:pt x="21473" y="64472"/>
                    <a:pt x="20274" y="60402"/>
                  </a:cubicBezTo>
                  <a:cubicBezTo>
                    <a:pt x="19580" y="58195"/>
                    <a:pt x="17536" y="56152"/>
                    <a:pt x="17699" y="53577"/>
                  </a:cubicBezTo>
                  <a:cubicBezTo>
                    <a:pt x="18026" y="50020"/>
                    <a:pt x="23340" y="48140"/>
                    <a:pt x="23136" y="44380"/>
                  </a:cubicBezTo>
                  <a:cubicBezTo>
                    <a:pt x="23136" y="42663"/>
                    <a:pt x="21787" y="41314"/>
                    <a:pt x="21460" y="39598"/>
                  </a:cubicBezTo>
                  <a:cubicBezTo>
                    <a:pt x="20070" y="35183"/>
                    <a:pt x="25016" y="31259"/>
                    <a:pt x="25711" y="26681"/>
                  </a:cubicBezTo>
                  <a:cubicBezTo>
                    <a:pt x="26406" y="22758"/>
                    <a:pt x="23667" y="18997"/>
                    <a:pt x="23340" y="14910"/>
                  </a:cubicBezTo>
                  <a:cubicBezTo>
                    <a:pt x="22645" y="10332"/>
                    <a:pt x="24852" y="4855"/>
                    <a:pt x="21787" y="1462"/>
                  </a:cubicBezTo>
                  <a:cubicBezTo>
                    <a:pt x="21045" y="602"/>
                    <a:pt x="19938" y="0"/>
                    <a:pt x="18871" y="0"/>
                  </a:cubicBezTo>
                  <a:close/>
                </a:path>
              </a:pathLst>
            </a:custGeom>
            <a:solidFill>
              <a:schemeClr val="accent6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5"/>
            <p:cNvSpPr/>
            <p:nvPr/>
          </p:nvSpPr>
          <p:spPr>
            <a:xfrm>
              <a:off x="9179562" y="495109"/>
              <a:ext cx="410278" cy="2370722"/>
            </a:xfrm>
            <a:custGeom>
              <a:avLst/>
              <a:gdLst/>
              <a:ahLst/>
              <a:cxnLst/>
              <a:rect l="l" t="t" r="r" b="b"/>
              <a:pathLst>
                <a:path w="10547" h="60944" extrusionOk="0">
                  <a:moveTo>
                    <a:pt x="10383" y="0"/>
                  </a:moveTo>
                  <a:cubicBezTo>
                    <a:pt x="10219" y="0"/>
                    <a:pt x="10015" y="0"/>
                    <a:pt x="10015" y="164"/>
                  </a:cubicBezTo>
                  <a:cubicBezTo>
                    <a:pt x="10015" y="491"/>
                    <a:pt x="7971" y="19906"/>
                    <a:pt x="5437" y="37277"/>
                  </a:cubicBezTo>
                  <a:lnTo>
                    <a:pt x="2045" y="32168"/>
                  </a:lnTo>
                  <a:cubicBezTo>
                    <a:pt x="2045" y="32168"/>
                    <a:pt x="2045" y="32004"/>
                    <a:pt x="1840" y="32004"/>
                  </a:cubicBezTo>
                  <a:lnTo>
                    <a:pt x="1677" y="32168"/>
                  </a:lnTo>
                  <a:cubicBezTo>
                    <a:pt x="1677" y="32168"/>
                    <a:pt x="1513" y="32331"/>
                    <a:pt x="1677" y="32495"/>
                  </a:cubicBezTo>
                  <a:lnTo>
                    <a:pt x="5274" y="37972"/>
                  </a:lnTo>
                  <a:lnTo>
                    <a:pt x="5437" y="37972"/>
                  </a:lnTo>
                  <a:cubicBezTo>
                    <a:pt x="4579" y="43408"/>
                    <a:pt x="3720" y="48518"/>
                    <a:pt x="2862" y="52768"/>
                  </a:cubicBezTo>
                  <a:lnTo>
                    <a:pt x="491" y="47332"/>
                  </a:lnTo>
                  <a:cubicBezTo>
                    <a:pt x="491" y="47169"/>
                    <a:pt x="328" y="47169"/>
                    <a:pt x="328" y="47169"/>
                  </a:cubicBezTo>
                  <a:lnTo>
                    <a:pt x="164" y="47169"/>
                  </a:lnTo>
                  <a:cubicBezTo>
                    <a:pt x="1" y="47169"/>
                    <a:pt x="1" y="47332"/>
                    <a:pt x="1" y="47496"/>
                  </a:cubicBezTo>
                  <a:lnTo>
                    <a:pt x="2699" y="53790"/>
                  </a:lnTo>
                  <a:cubicBezTo>
                    <a:pt x="2208" y="56692"/>
                    <a:pt x="1513" y="59063"/>
                    <a:pt x="1023" y="60943"/>
                  </a:cubicBezTo>
                  <a:lnTo>
                    <a:pt x="1513" y="60943"/>
                  </a:lnTo>
                  <a:cubicBezTo>
                    <a:pt x="2045" y="59267"/>
                    <a:pt x="2535" y="57019"/>
                    <a:pt x="3066" y="54485"/>
                  </a:cubicBezTo>
                  <a:lnTo>
                    <a:pt x="3393" y="54485"/>
                  </a:lnTo>
                  <a:cubicBezTo>
                    <a:pt x="3393" y="54485"/>
                    <a:pt x="3557" y="54322"/>
                    <a:pt x="3393" y="54158"/>
                  </a:cubicBezTo>
                  <a:lnTo>
                    <a:pt x="3230" y="53627"/>
                  </a:lnTo>
                  <a:cubicBezTo>
                    <a:pt x="6786" y="35560"/>
                    <a:pt x="10546" y="654"/>
                    <a:pt x="10546" y="164"/>
                  </a:cubicBezTo>
                  <a:cubicBezTo>
                    <a:pt x="10546" y="164"/>
                    <a:pt x="10546" y="0"/>
                    <a:pt x="10383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5"/>
            <p:cNvSpPr/>
            <p:nvPr/>
          </p:nvSpPr>
          <p:spPr>
            <a:xfrm>
              <a:off x="9476919" y="1275805"/>
              <a:ext cx="179718" cy="225815"/>
            </a:xfrm>
            <a:custGeom>
              <a:avLst/>
              <a:gdLst/>
              <a:ahLst/>
              <a:cxnLst/>
              <a:rect l="l" t="t" r="r" b="b"/>
              <a:pathLst>
                <a:path w="4620" h="5805" extrusionOk="0">
                  <a:moveTo>
                    <a:pt x="4251" y="0"/>
                  </a:moveTo>
                  <a:cubicBezTo>
                    <a:pt x="4088" y="0"/>
                    <a:pt x="4088" y="0"/>
                    <a:pt x="4088" y="164"/>
                  </a:cubicBezTo>
                  <a:lnTo>
                    <a:pt x="0" y="5477"/>
                  </a:lnTo>
                  <a:cubicBezTo>
                    <a:pt x="0" y="5477"/>
                    <a:pt x="0" y="5641"/>
                    <a:pt x="164" y="5804"/>
                  </a:cubicBezTo>
                  <a:lnTo>
                    <a:pt x="532" y="5804"/>
                  </a:lnTo>
                  <a:lnTo>
                    <a:pt x="4415" y="368"/>
                  </a:lnTo>
                  <a:cubicBezTo>
                    <a:pt x="4619" y="368"/>
                    <a:pt x="4415" y="164"/>
                    <a:pt x="4415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5"/>
            <p:cNvSpPr/>
            <p:nvPr/>
          </p:nvSpPr>
          <p:spPr>
            <a:xfrm>
              <a:off x="8106294" y="2865830"/>
              <a:ext cx="1510565" cy="1636134"/>
            </a:xfrm>
            <a:custGeom>
              <a:avLst/>
              <a:gdLst/>
              <a:ahLst/>
              <a:cxnLst/>
              <a:rect l="l" t="t" r="r" b="b"/>
              <a:pathLst>
                <a:path w="38832" h="42060" extrusionOk="0">
                  <a:moveTo>
                    <a:pt x="1" y="0"/>
                  </a:moveTo>
                  <a:lnTo>
                    <a:pt x="5437" y="42059"/>
                  </a:lnTo>
                  <a:lnTo>
                    <a:pt x="34744" y="42059"/>
                  </a:lnTo>
                  <a:lnTo>
                    <a:pt x="38831" y="0"/>
                  </a:ln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5"/>
            <p:cNvSpPr/>
            <p:nvPr/>
          </p:nvSpPr>
          <p:spPr>
            <a:xfrm>
              <a:off x="8522881" y="3144086"/>
              <a:ext cx="39" cy="483371"/>
            </a:xfrm>
            <a:custGeom>
              <a:avLst/>
              <a:gdLst/>
              <a:ahLst/>
              <a:cxnLst/>
              <a:rect l="l" t="t" r="r" b="b"/>
              <a:pathLst>
                <a:path w="1" h="12426" extrusionOk="0">
                  <a:moveTo>
                    <a:pt x="1" y="0"/>
                  </a:moveTo>
                  <a:lnTo>
                    <a:pt x="1" y="124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5"/>
            <p:cNvSpPr/>
            <p:nvPr/>
          </p:nvSpPr>
          <p:spPr>
            <a:xfrm>
              <a:off x="8483163" y="3104329"/>
              <a:ext cx="79512" cy="562883"/>
            </a:xfrm>
            <a:custGeom>
              <a:avLst/>
              <a:gdLst/>
              <a:ahLst/>
              <a:cxnLst/>
              <a:rect l="l" t="t" r="r" b="b"/>
              <a:pathLst>
                <a:path w="2044" h="14470" extrusionOk="0">
                  <a:moveTo>
                    <a:pt x="1022" y="0"/>
                  </a:moveTo>
                  <a:cubicBezTo>
                    <a:pt x="327" y="0"/>
                    <a:pt x="0" y="368"/>
                    <a:pt x="0" y="1022"/>
                  </a:cubicBezTo>
                  <a:lnTo>
                    <a:pt x="0" y="13448"/>
                  </a:lnTo>
                  <a:cubicBezTo>
                    <a:pt x="0" y="13979"/>
                    <a:pt x="327" y="14470"/>
                    <a:pt x="1022" y="14470"/>
                  </a:cubicBezTo>
                  <a:cubicBezTo>
                    <a:pt x="1553" y="14470"/>
                    <a:pt x="2044" y="13979"/>
                    <a:pt x="2044" y="13448"/>
                  </a:cubicBezTo>
                  <a:lnTo>
                    <a:pt x="2044" y="1022"/>
                  </a:lnTo>
                  <a:cubicBezTo>
                    <a:pt x="2044" y="368"/>
                    <a:pt x="1553" y="0"/>
                    <a:pt x="10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5"/>
            <p:cNvSpPr/>
            <p:nvPr/>
          </p:nvSpPr>
          <p:spPr>
            <a:xfrm>
              <a:off x="9139845" y="3031196"/>
              <a:ext cx="79512" cy="564478"/>
            </a:xfrm>
            <a:custGeom>
              <a:avLst/>
              <a:gdLst/>
              <a:ahLst/>
              <a:cxnLst/>
              <a:rect l="l" t="t" r="r" b="b"/>
              <a:pathLst>
                <a:path w="2044" h="14511" extrusionOk="0">
                  <a:moveTo>
                    <a:pt x="1022" y="0"/>
                  </a:moveTo>
                  <a:cubicBezTo>
                    <a:pt x="491" y="0"/>
                    <a:pt x="0" y="368"/>
                    <a:pt x="0" y="1022"/>
                  </a:cubicBezTo>
                  <a:lnTo>
                    <a:pt x="0" y="13488"/>
                  </a:lnTo>
                  <a:cubicBezTo>
                    <a:pt x="0" y="13979"/>
                    <a:pt x="491" y="14510"/>
                    <a:pt x="1022" y="14510"/>
                  </a:cubicBezTo>
                  <a:cubicBezTo>
                    <a:pt x="1512" y="14510"/>
                    <a:pt x="2044" y="13979"/>
                    <a:pt x="2044" y="13488"/>
                  </a:cubicBezTo>
                  <a:lnTo>
                    <a:pt x="2044" y="1022"/>
                  </a:lnTo>
                  <a:cubicBezTo>
                    <a:pt x="2044" y="368"/>
                    <a:pt x="1512" y="0"/>
                    <a:pt x="10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5"/>
            <p:cNvSpPr/>
            <p:nvPr/>
          </p:nvSpPr>
          <p:spPr>
            <a:xfrm>
              <a:off x="8993540" y="3323729"/>
              <a:ext cx="79551" cy="562922"/>
            </a:xfrm>
            <a:custGeom>
              <a:avLst/>
              <a:gdLst/>
              <a:ahLst/>
              <a:cxnLst/>
              <a:rect l="l" t="t" r="r" b="b"/>
              <a:pathLst>
                <a:path w="2045" h="14471" extrusionOk="0">
                  <a:moveTo>
                    <a:pt x="1022" y="1"/>
                  </a:moveTo>
                  <a:cubicBezTo>
                    <a:pt x="491" y="1"/>
                    <a:pt x="1" y="328"/>
                    <a:pt x="1" y="1023"/>
                  </a:cubicBezTo>
                  <a:lnTo>
                    <a:pt x="1" y="13448"/>
                  </a:lnTo>
                  <a:cubicBezTo>
                    <a:pt x="1" y="14143"/>
                    <a:pt x="491" y="14470"/>
                    <a:pt x="1022" y="14470"/>
                  </a:cubicBezTo>
                  <a:cubicBezTo>
                    <a:pt x="1513" y="14470"/>
                    <a:pt x="2044" y="14143"/>
                    <a:pt x="2044" y="13448"/>
                  </a:cubicBezTo>
                  <a:lnTo>
                    <a:pt x="2044" y="1023"/>
                  </a:lnTo>
                  <a:cubicBezTo>
                    <a:pt x="2044" y="328"/>
                    <a:pt x="1513" y="1"/>
                    <a:pt x="1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5"/>
            <p:cNvSpPr/>
            <p:nvPr/>
          </p:nvSpPr>
          <p:spPr>
            <a:xfrm>
              <a:off x="9165286" y="3733975"/>
              <a:ext cx="79512" cy="569263"/>
            </a:xfrm>
            <a:custGeom>
              <a:avLst/>
              <a:gdLst/>
              <a:ahLst/>
              <a:cxnLst/>
              <a:rect l="l" t="t" r="r" b="b"/>
              <a:pathLst>
                <a:path w="2044" h="14634" extrusionOk="0">
                  <a:moveTo>
                    <a:pt x="1022" y="0"/>
                  </a:moveTo>
                  <a:cubicBezTo>
                    <a:pt x="368" y="0"/>
                    <a:pt x="0" y="532"/>
                    <a:pt x="0" y="1022"/>
                  </a:cubicBezTo>
                  <a:lnTo>
                    <a:pt x="0" y="13611"/>
                  </a:lnTo>
                  <a:cubicBezTo>
                    <a:pt x="0" y="14143"/>
                    <a:pt x="368" y="14633"/>
                    <a:pt x="1022" y="14633"/>
                  </a:cubicBezTo>
                  <a:cubicBezTo>
                    <a:pt x="1553" y="14633"/>
                    <a:pt x="2044" y="14143"/>
                    <a:pt x="2044" y="13611"/>
                  </a:cubicBezTo>
                  <a:lnTo>
                    <a:pt x="2044" y="1022"/>
                  </a:lnTo>
                  <a:cubicBezTo>
                    <a:pt x="2044" y="532"/>
                    <a:pt x="1553" y="0"/>
                    <a:pt x="10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" name="Google Shape;295;p15"/>
          <p:cNvGrpSpPr/>
          <p:nvPr/>
        </p:nvGrpSpPr>
        <p:grpSpPr>
          <a:xfrm flipH="1">
            <a:off x="7839222" y="781050"/>
            <a:ext cx="1385931" cy="2705253"/>
            <a:chOff x="409722" y="228600"/>
            <a:chExt cx="1385931" cy="2705253"/>
          </a:xfrm>
        </p:grpSpPr>
        <p:grpSp>
          <p:nvGrpSpPr>
            <p:cNvPr id="296" name="Google Shape;296;p15"/>
            <p:cNvGrpSpPr/>
            <p:nvPr/>
          </p:nvGrpSpPr>
          <p:grpSpPr>
            <a:xfrm rot="-617154" flipH="1">
              <a:off x="575967" y="402323"/>
              <a:ext cx="1053440" cy="2450002"/>
              <a:chOff x="3817855" y="1437512"/>
              <a:chExt cx="541146" cy="1128254"/>
            </a:xfrm>
          </p:grpSpPr>
          <p:sp>
            <p:nvSpPr>
              <p:cNvPr id="297" name="Google Shape;297;p15"/>
              <p:cNvSpPr/>
              <p:nvPr/>
            </p:nvSpPr>
            <p:spPr>
              <a:xfrm>
                <a:off x="3817855" y="1437512"/>
                <a:ext cx="541146" cy="1128254"/>
              </a:xfrm>
              <a:custGeom>
                <a:avLst/>
                <a:gdLst/>
                <a:ahLst/>
                <a:cxnLst/>
                <a:rect l="l" t="t" r="r" b="b"/>
                <a:pathLst>
                  <a:path w="28598" h="59625" extrusionOk="0">
                    <a:moveTo>
                      <a:pt x="101" y="0"/>
                    </a:moveTo>
                    <a:lnTo>
                      <a:pt x="1" y="426"/>
                    </a:lnTo>
                    <a:cubicBezTo>
                      <a:pt x="16066" y="3359"/>
                      <a:pt x="28197" y="17344"/>
                      <a:pt x="28197" y="34161"/>
                    </a:cubicBezTo>
                    <a:lnTo>
                      <a:pt x="28197" y="34462"/>
                    </a:lnTo>
                    <a:cubicBezTo>
                      <a:pt x="28096" y="44286"/>
                      <a:pt x="23911" y="53058"/>
                      <a:pt x="17219" y="59324"/>
                    </a:cubicBezTo>
                    <a:lnTo>
                      <a:pt x="17545" y="59625"/>
                    </a:lnTo>
                    <a:cubicBezTo>
                      <a:pt x="24212" y="53359"/>
                      <a:pt x="28497" y="44386"/>
                      <a:pt x="28598" y="34462"/>
                    </a:cubicBezTo>
                    <a:lnTo>
                      <a:pt x="28598" y="34161"/>
                    </a:lnTo>
                    <a:cubicBezTo>
                      <a:pt x="28598" y="17143"/>
                      <a:pt x="16292" y="2933"/>
                      <a:pt x="1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15"/>
              <p:cNvSpPr/>
              <p:nvPr/>
            </p:nvSpPr>
            <p:spPr>
              <a:xfrm>
                <a:off x="3985754" y="1615346"/>
                <a:ext cx="39378" cy="29898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580" extrusionOk="0">
                    <a:moveTo>
                      <a:pt x="1053" y="1"/>
                    </a:moveTo>
                    <a:cubicBezTo>
                      <a:pt x="0" y="1"/>
                      <a:pt x="0" y="1580"/>
                      <a:pt x="1053" y="1580"/>
                    </a:cubicBezTo>
                    <a:cubicBezTo>
                      <a:pt x="2080" y="1580"/>
                      <a:pt x="2080" y="1"/>
                      <a:pt x="1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9" name="Google Shape;299;p15"/>
            <p:cNvSpPr/>
            <p:nvPr/>
          </p:nvSpPr>
          <p:spPr>
            <a:xfrm>
              <a:off x="1419225" y="228600"/>
              <a:ext cx="142800" cy="142800"/>
            </a:xfrm>
            <a:prstGeom prst="ellipse">
              <a:avLst/>
            </a:prstGeom>
            <a:solidFill>
              <a:schemeClr val="accent3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300" name="Google Shape;300;p15"/>
          <p:cNvCxnSpPr/>
          <p:nvPr/>
        </p:nvCxnSpPr>
        <p:spPr>
          <a:xfrm>
            <a:off x="481667" y="4824600"/>
            <a:ext cx="11334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" name="Google Shape;414;p20"/>
          <p:cNvGrpSpPr/>
          <p:nvPr/>
        </p:nvGrpSpPr>
        <p:grpSpPr>
          <a:xfrm>
            <a:off x="-9513" y="-6"/>
            <a:ext cx="9177947" cy="5143519"/>
            <a:chOff x="-9513" y="-6"/>
            <a:chExt cx="9177947" cy="5143519"/>
          </a:xfrm>
        </p:grpSpPr>
        <p:sp>
          <p:nvSpPr>
            <p:cNvPr id="415" name="Google Shape;415;p20"/>
            <p:cNvSpPr/>
            <p:nvPr/>
          </p:nvSpPr>
          <p:spPr>
            <a:xfrm>
              <a:off x="319050" y="283350"/>
              <a:ext cx="8505900" cy="4576800"/>
            </a:xfrm>
            <a:prstGeom prst="roundRect">
              <a:avLst>
                <a:gd name="adj" fmla="val 3396"/>
              </a:avLst>
            </a:prstGeom>
            <a:solidFill>
              <a:schemeClr val="accent4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7132742" y="2"/>
              <a:ext cx="1612254" cy="1208486"/>
            </a:xfrm>
            <a:custGeom>
              <a:avLst/>
              <a:gdLst/>
              <a:ahLst/>
              <a:cxnLst/>
              <a:rect l="l" t="t" r="r" b="b"/>
              <a:pathLst>
                <a:path w="22809" h="18394" extrusionOk="0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chemeClr val="lt2">
                <a:alpha val="502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6426313" y="-6"/>
              <a:ext cx="1250789" cy="937634"/>
            </a:xfrm>
            <a:custGeom>
              <a:avLst/>
              <a:gdLst/>
              <a:ahLst/>
              <a:cxnLst/>
              <a:rect l="l" t="t" r="r" b="b"/>
              <a:pathLst>
                <a:path w="22809" h="18394" extrusionOk="0">
                  <a:moveTo>
                    <a:pt x="1" y="0"/>
                  </a:moveTo>
                  <a:lnTo>
                    <a:pt x="20070" y="18026"/>
                  </a:lnTo>
                  <a:cubicBezTo>
                    <a:pt x="20438" y="18393"/>
                    <a:pt x="20765" y="18393"/>
                    <a:pt x="21092" y="18393"/>
                  </a:cubicBezTo>
                  <a:cubicBezTo>
                    <a:pt x="21460" y="18393"/>
                    <a:pt x="21950" y="18189"/>
                    <a:pt x="22114" y="17862"/>
                  </a:cubicBezTo>
                  <a:cubicBezTo>
                    <a:pt x="22809" y="17372"/>
                    <a:pt x="22645" y="16350"/>
                    <a:pt x="22114" y="15818"/>
                  </a:cubicBezTo>
                  <a:lnTo>
                    <a:pt x="4415" y="0"/>
                  </a:lnTo>
                  <a:close/>
                </a:path>
              </a:pathLst>
            </a:custGeom>
            <a:solidFill>
              <a:schemeClr val="lt2">
                <a:alpha val="502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743298" y="3878776"/>
              <a:ext cx="1664900" cy="1264737"/>
            </a:xfrm>
            <a:custGeom>
              <a:avLst/>
              <a:gdLst/>
              <a:ahLst/>
              <a:cxnLst/>
              <a:rect l="l" t="t" r="r" b="b"/>
              <a:pathLst>
                <a:path w="24157" h="19743" extrusionOk="0">
                  <a:moveTo>
                    <a:pt x="1676" y="0"/>
                  </a:moveTo>
                  <a:cubicBezTo>
                    <a:pt x="1185" y="0"/>
                    <a:pt x="818" y="164"/>
                    <a:pt x="491" y="532"/>
                  </a:cubicBezTo>
                  <a:cubicBezTo>
                    <a:pt x="0" y="1022"/>
                    <a:pt x="0" y="2044"/>
                    <a:pt x="654" y="2575"/>
                  </a:cubicBezTo>
                  <a:lnTo>
                    <a:pt x="19742" y="19743"/>
                  </a:lnTo>
                  <a:lnTo>
                    <a:pt x="24157" y="19743"/>
                  </a:lnTo>
                  <a:lnTo>
                    <a:pt x="2534" y="327"/>
                  </a:lnTo>
                  <a:cubicBezTo>
                    <a:pt x="2371" y="0"/>
                    <a:pt x="2044" y="0"/>
                    <a:pt x="1676" y="0"/>
                  </a:cubicBezTo>
                  <a:close/>
                </a:path>
              </a:pathLst>
            </a:custGeom>
            <a:solidFill>
              <a:schemeClr val="lt2">
                <a:alpha val="502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0"/>
            <p:cNvSpPr/>
            <p:nvPr/>
          </p:nvSpPr>
          <p:spPr>
            <a:xfrm rot="10800000">
              <a:off x="-9513" y="3652041"/>
              <a:ext cx="1143784" cy="1085055"/>
            </a:xfrm>
            <a:custGeom>
              <a:avLst/>
              <a:gdLst/>
              <a:ahLst/>
              <a:cxnLst/>
              <a:rect l="l" t="t" r="r" b="b"/>
              <a:pathLst>
                <a:path w="15860" h="16187" extrusionOk="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chemeClr val="lt2">
                <a:alpha val="502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0"/>
            <p:cNvSpPr/>
            <p:nvPr/>
          </p:nvSpPr>
          <p:spPr>
            <a:xfrm rot="10800000">
              <a:off x="-9513" y="2774418"/>
              <a:ext cx="1143784" cy="1085055"/>
            </a:xfrm>
            <a:custGeom>
              <a:avLst/>
              <a:gdLst/>
              <a:ahLst/>
              <a:cxnLst/>
              <a:rect l="l" t="t" r="r" b="b"/>
              <a:pathLst>
                <a:path w="15860" h="16187" extrusionOk="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chemeClr val="lt2">
                <a:alpha val="502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7972352" y="1381124"/>
              <a:ext cx="1196082" cy="1134709"/>
            </a:xfrm>
            <a:custGeom>
              <a:avLst/>
              <a:gdLst/>
              <a:ahLst/>
              <a:cxnLst/>
              <a:rect l="l" t="t" r="r" b="b"/>
              <a:pathLst>
                <a:path w="15860" h="16187" extrusionOk="0">
                  <a:moveTo>
                    <a:pt x="1717" y="0"/>
                  </a:moveTo>
                  <a:cubicBezTo>
                    <a:pt x="1186" y="0"/>
                    <a:pt x="859" y="204"/>
                    <a:pt x="532" y="531"/>
                  </a:cubicBezTo>
                  <a:cubicBezTo>
                    <a:pt x="1" y="1022"/>
                    <a:pt x="1" y="2044"/>
                    <a:pt x="696" y="2575"/>
                  </a:cubicBezTo>
                  <a:lnTo>
                    <a:pt x="15860" y="16186"/>
                  </a:lnTo>
                  <a:lnTo>
                    <a:pt x="15860" y="12467"/>
                  </a:lnTo>
                  <a:lnTo>
                    <a:pt x="15860" y="12262"/>
                  </a:lnTo>
                  <a:lnTo>
                    <a:pt x="2576" y="368"/>
                  </a:lnTo>
                  <a:cubicBezTo>
                    <a:pt x="2371" y="204"/>
                    <a:pt x="2044" y="0"/>
                    <a:pt x="1717" y="0"/>
                  </a:cubicBezTo>
                  <a:close/>
                </a:path>
              </a:pathLst>
            </a:custGeom>
            <a:solidFill>
              <a:schemeClr val="lt2">
                <a:alpha val="5028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20"/>
          <p:cNvGrpSpPr/>
          <p:nvPr/>
        </p:nvGrpSpPr>
        <p:grpSpPr>
          <a:xfrm>
            <a:off x="4281415" y="75177"/>
            <a:ext cx="581170" cy="125403"/>
            <a:chOff x="4685288" y="186288"/>
            <a:chExt cx="419375" cy="90485"/>
          </a:xfrm>
        </p:grpSpPr>
        <p:sp>
          <p:nvSpPr>
            <p:cNvPr id="423" name="Google Shape;423;p20"/>
            <p:cNvSpPr/>
            <p:nvPr/>
          </p:nvSpPr>
          <p:spPr>
            <a:xfrm>
              <a:off x="4687513" y="186288"/>
              <a:ext cx="414900" cy="822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24" name="Google Shape;424;p20"/>
            <p:cNvGrpSpPr/>
            <p:nvPr/>
          </p:nvGrpSpPr>
          <p:grpSpPr>
            <a:xfrm>
              <a:off x="4685288" y="186300"/>
              <a:ext cx="419375" cy="90473"/>
              <a:chOff x="4390000" y="182175"/>
              <a:chExt cx="419375" cy="90473"/>
            </a:xfrm>
          </p:grpSpPr>
          <p:sp>
            <p:nvSpPr>
              <p:cNvPr id="425" name="Google Shape;425;p20"/>
              <p:cNvSpPr/>
              <p:nvPr/>
            </p:nvSpPr>
            <p:spPr>
              <a:xfrm>
                <a:off x="4390000" y="182175"/>
                <a:ext cx="419375" cy="90473"/>
              </a:xfrm>
              <a:custGeom>
                <a:avLst/>
                <a:gdLst/>
                <a:ahLst/>
                <a:cxnLst/>
                <a:rect l="l" t="t" r="r" b="b"/>
                <a:pathLst>
                  <a:path w="8835" h="1906" extrusionOk="0">
                    <a:moveTo>
                      <a:pt x="7882" y="155"/>
                    </a:moveTo>
                    <a:cubicBezTo>
                      <a:pt x="8323" y="155"/>
                      <a:pt x="8680" y="512"/>
                      <a:pt x="8680" y="953"/>
                    </a:cubicBezTo>
                    <a:cubicBezTo>
                      <a:pt x="8680" y="1393"/>
                      <a:pt x="8323" y="1750"/>
                      <a:pt x="7882" y="1750"/>
                    </a:cubicBezTo>
                    <a:lnTo>
                      <a:pt x="953" y="1750"/>
                    </a:lnTo>
                    <a:cubicBezTo>
                      <a:pt x="512" y="1750"/>
                      <a:pt x="155" y="1393"/>
                      <a:pt x="155" y="953"/>
                    </a:cubicBezTo>
                    <a:cubicBezTo>
                      <a:pt x="155" y="512"/>
                      <a:pt x="512" y="155"/>
                      <a:pt x="953" y="155"/>
                    </a:cubicBezTo>
                    <a:close/>
                    <a:moveTo>
                      <a:pt x="953" y="0"/>
                    </a:moveTo>
                    <a:cubicBezTo>
                      <a:pt x="429" y="0"/>
                      <a:pt x="0" y="429"/>
                      <a:pt x="0" y="953"/>
                    </a:cubicBezTo>
                    <a:cubicBezTo>
                      <a:pt x="0" y="1476"/>
                      <a:pt x="429" y="1905"/>
                      <a:pt x="953" y="1905"/>
                    </a:cubicBezTo>
                    <a:lnTo>
                      <a:pt x="7882" y="1905"/>
                    </a:lnTo>
                    <a:cubicBezTo>
                      <a:pt x="8406" y="1905"/>
                      <a:pt x="8835" y="1476"/>
                      <a:pt x="8835" y="953"/>
                    </a:cubicBezTo>
                    <a:cubicBezTo>
                      <a:pt x="8835" y="429"/>
                      <a:pt x="8406" y="0"/>
                      <a:pt x="78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20"/>
              <p:cNvSpPr/>
              <p:nvPr/>
            </p:nvSpPr>
            <p:spPr>
              <a:xfrm>
                <a:off x="4464048" y="201352"/>
                <a:ext cx="52024" cy="52072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97" extrusionOk="0">
                    <a:moveTo>
                      <a:pt x="548" y="144"/>
                    </a:moveTo>
                    <a:cubicBezTo>
                      <a:pt x="774" y="144"/>
                      <a:pt x="953" y="322"/>
                      <a:pt x="953" y="549"/>
                    </a:cubicBezTo>
                    <a:cubicBezTo>
                      <a:pt x="953" y="763"/>
                      <a:pt x="774" y="941"/>
                      <a:pt x="548" y="941"/>
                    </a:cubicBezTo>
                    <a:cubicBezTo>
                      <a:pt x="333" y="941"/>
                      <a:pt x="155" y="763"/>
                      <a:pt x="155" y="549"/>
                    </a:cubicBezTo>
                    <a:cubicBezTo>
                      <a:pt x="155" y="322"/>
                      <a:pt x="333" y="144"/>
                      <a:pt x="548" y="144"/>
                    </a:cubicBezTo>
                    <a:close/>
                    <a:moveTo>
                      <a:pt x="548" y="1"/>
                    </a:moveTo>
                    <a:cubicBezTo>
                      <a:pt x="250" y="1"/>
                      <a:pt x="0" y="251"/>
                      <a:pt x="0" y="549"/>
                    </a:cubicBezTo>
                    <a:cubicBezTo>
                      <a:pt x="0" y="846"/>
                      <a:pt x="250" y="1096"/>
                      <a:pt x="548" y="1096"/>
                    </a:cubicBezTo>
                    <a:cubicBezTo>
                      <a:pt x="845" y="1096"/>
                      <a:pt x="1095" y="846"/>
                      <a:pt x="1095" y="549"/>
                    </a:cubicBezTo>
                    <a:cubicBezTo>
                      <a:pt x="1095" y="251"/>
                      <a:pt x="845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27" name="Google Shape;427;p20"/>
          <p:cNvSpPr txBox="1">
            <a:spLocks noGrp="1"/>
          </p:cNvSpPr>
          <p:nvPr>
            <p:ph type="subTitle" idx="1"/>
          </p:nvPr>
        </p:nvSpPr>
        <p:spPr>
          <a:xfrm>
            <a:off x="1909800" y="1549776"/>
            <a:ext cx="5324400" cy="130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428" name="Google Shape;428;p20"/>
          <p:cNvSpPr txBox="1">
            <a:spLocks noGrp="1"/>
          </p:cNvSpPr>
          <p:nvPr>
            <p:ph type="title"/>
          </p:nvPr>
        </p:nvSpPr>
        <p:spPr>
          <a:xfrm>
            <a:off x="3327000" y="3134828"/>
            <a:ext cx="2490000" cy="31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  <a:latin typeface="PT Sans"/>
                <a:ea typeface="PT Sans"/>
                <a:cs typeface="PT Sans"/>
                <a:sym typeface="PT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  <a:latin typeface="PT Sans"/>
                <a:ea typeface="PT Sans"/>
                <a:cs typeface="PT Sans"/>
                <a:sym typeface="PT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bg>
      <p:bgPr>
        <a:solidFill>
          <a:schemeClr val="accent2"/>
        </a:solidFill>
        <a:effectLst/>
      </p:bgPr>
    </p:bg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4" name="Google Shape;434;p22"/>
          <p:cNvCxnSpPr/>
          <p:nvPr/>
        </p:nvCxnSpPr>
        <p:spPr>
          <a:xfrm rot="10800000">
            <a:off x="447750" y="4895850"/>
            <a:ext cx="1133400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35" name="Google Shape;435;p22"/>
          <p:cNvGrpSpPr/>
          <p:nvPr/>
        </p:nvGrpSpPr>
        <p:grpSpPr>
          <a:xfrm flipH="1">
            <a:off x="-47478" y="2136847"/>
            <a:ext cx="1179753" cy="2854241"/>
            <a:chOff x="7907551" y="-114309"/>
            <a:chExt cx="1908059" cy="4616272"/>
          </a:xfrm>
        </p:grpSpPr>
        <p:sp>
          <p:nvSpPr>
            <p:cNvPr id="436" name="Google Shape;436;p22"/>
            <p:cNvSpPr/>
            <p:nvPr/>
          </p:nvSpPr>
          <p:spPr>
            <a:xfrm>
              <a:off x="8606186" y="3608365"/>
              <a:ext cx="39" cy="483371"/>
            </a:xfrm>
            <a:custGeom>
              <a:avLst/>
              <a:gdLst/>
              <a:ahLst/>
              <a:cxnLst/>
              <a:rect l="l" t="t" r="r" b="b"/>
              <a:pathLst>
                <a:path w="1" h="12426" extrusionOk="0">
                  <a:moveTo>
                    <a:pt x="1" y="0"/>
                  </a:moveTo>
                  <a:lnTo>
                    <a:pt x="1" y="124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2"/>
            <p:cNvSpPr/>
            <p:nvPr/>
          </p:nvSpPr>
          <p:spPr>
            <a:xfrm>
              <a:off x="8566430" y="3568608"/>
              <a:ext cx="79551" cy="562883"/>
            </a:xfrm>
            <a:custGeom>
              <a:avLst/>
              <a:gdLst/>
              <a:ahLst/>
              <a:cxnLst/>
              <a:rect l="l" t="t" r="r" b="b"/>
              <a:pathLst>
                <a:path w="2045" h="14470" extrusionOk="0">
                  <a:moveTo>
                    <a:pt x="1023" y="0"/>
                  </a:moveTo>
                  <a:cubicBezTo>
                    <a:pt x="369" y="0"/>
                    <a:pt x="1" y="327"/>
                    <a:pt x="1" y="1022"/>
                  </a:cubicBezTo>
                  <a:lnTo>
                    <a:pt x="1" y="13448"/>
                  </a:lnTo>
                  <a:cubicBezTo>
                    <a:pt x="1" y="13979"/>
                    <a:pt x="369" y="14470"/>
                    <a:pt x="1023" y="14470"/>
                  </a:cubicBezTo>
                  <a:cubicBezTo>
                    <a:pt x="1554" y="14470"/>
                    <a:pt x="2044" y="13979"/>
                    <a:pt x="2044" y="13448"/>
                  </a:cubicBezTo>
                  <a:lnTo>
                    <a:pt x="2044" y="1022"/>
                  </a:lnTo>
                  <a:cubicBezTo>
                    <a:pt x="2044" y="327"/>
                    <a:pt x="1554" y="0"/>
                    <a:pt x="1023" y="0"/>
                  </a:cubicBezTo>
                  <a:close/>
                </a:path>
              </a:pathLst>
            </a:custGeom>
            <a:solidFill>
              <a:schemeClr val="accent1">
                <a:alpha val="12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2"/>
            <p:cNvSpPr/>
            <p:nvPr/>
          </p:nvSpPr>
          <p:spPr>
            <a:xfrm>
              <a:off x="8798589" y="3873900"/>
              <a:ext cx="39" cy="483371"/>
            </a:xfrm>
            <a:custGeom>
              <a:avLst/>
              <a:gdLst/>
              <a:ahLst/>
              <a:cxnLst/>
              <a:rect l="l" t="t" r="r" b="b"/>
              <a:pathLst>
                <a:path w="1" h="12426" extrusionOk="0">
                  <a:moveTo>
                    <a:pt x="0" y="0"/>
                  </a:moveTo>
                  <a:lnTo>
                    <a:pt x="0" y="124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2"/>
            <p:cNvSpPr/>
            <p:nvPr/>
          </p:nvSpPr>
          <p:spPr>
            <a:xfrm>
              <a:off x="8758832" y="3834144"/>
              <a:ext cx="79551" cy="562883"/>
            </a:xfrm>
            <a:custGeom>
              <a:avLst/>
              <a:gdLst/>
              <a:ahLst/>
              <a:cxnLst/>
              <a:rect l="l" t="t" r="r" b="b"/>
              <a:pathLst>
                <a:path w="2045" h="14470" extrusionOk="0">
                  <a:moveTo>
                    <a:pt x="1022" y="0"/>
                  </a:moveTo>
                  <a:cubicBezTo>
                    <a:pt x="532" y="0"/>
                    <a:pt x="0" y="491"/>
                    <a:pt x="0" y="1022"/>
                  </a:cubicBezTo>
                  <a:lnTo>
                    <a:pt x="0" y="13448"/>
                  </a:lnTo>
                  <a:cubicBezTo>
                    <a:pt x="0" y="14102"/>
                    <a:pt x="532" y="14470"/>
                    <a:pt x="1022" y="14470"/>
                  </a:cubicBezTo>
                  <a:cubicBezTo>
                    <a:pt x="1554" y="14470"/>
                    <a:pt x="2044" y="14102"/>
                    <a:pt x="2044" y="13448"/>
                  </a:cubicBezTo>
                  <a:lnTo>
                    <a:pt x="2044" y="1022"/>
                  </a:lnTo>
                  <a:cubicBezTo>
                    <a:pt x="2044" y="491"/>
                    <a:pt x="1554" y="0"/>
                    <a:pt x="1022" y="0"/>
                  </a:cubicBezTo>
                  <a:close/>
                </a:path>
              </a:pathLst>
            </a:custGeom>
            <a:solidFill>
              <a:schemeClr val="accent1">
                <a:alpha val="122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2"/>
            <p:cNvSpPr/>
            <p:nvPr/>
          </p:nvSpPr>
          <p:spPr>
            <a:xfrm>
              <a:off x="7907551" y="-114309"/>
              <a:ext cx="1238654" cy="3139619"/>
            </a:xfrm>
            <a:custGeom>
              <a:avLst/>
              <a:gdLst/>
              <a:ahLst/>
              <a:cxnLst/>
              <a:rect l="l" t="t" r="r" b="b"/>
              <a:pathLst>
                <a:path w="31842" h="80710" extrusionOk="0">
                  <a:moveTo>
                    <a:pt x="3210" y="0"/>
                  </a:moveTo>
                  <a:cubicBezTo>
                    <a:pt x="2252" y="0"/>
                    <a:pt x="1348" y="293"/>
                    <a:pt x="818" y="992"/>
                  </a:cubicBezTo>
                  <a:cubicBezTo>
                    <a:pt x="164" y="1851"/>
                    <a:pt x="1" y="2873"/>
                    <a:pt x="1" y="3894"/>
                  </a:cubicBezTo>
                  <a:cubicBezTo>
                    <a:pt x="1" y="8677"/>
                    <a:pt x="4088" y="12928"/>
                    <a:pt x="3557" y="17710"/>
                  </a:cubicBezTo>
                  <a:cubicBezTo>
                    <a:pt x="3393" y="20408"/>
                    <a:pt x="1513" y="22983"/>
                    <a:pt x="1513" y="25680"/>
                  </a:cubicBezTo>
                  <a:cubicBezTo>
                    <a:pt x="1513" y="29768"/>
                    <a:pt x="5437" y="33038"/>
                    <a:pt x="6295" y="36921"/>
                  </a:cubicBezTo>
                  <a:cubicBezTo>
                    <a:pt x="7481" y="43420"/>
                    <a:pt x="655" y="50736"/>
                    <a:pt x="4579" y="56009"/>
                  </a:cubicBezTo>
                  <a:cubicBezTo>
                    <a:pt x="6295" y="58584"/>
                    <a:pt x="10219" y="59933"/>
                    <a:pt x="10383" y="62998"/>
                  </a:cubicBezTo>
                  <a:cubicBezTo>
                    <a:pt x="10546" y="65369"/>
                    <a:pt x="7971" y="67086"/>
                    <a:pt x="6786" y="69293"/>
                  </a:cubicBezTo>
                  <a:cubicBezTo>
                    <a:pt x="5273" y="71663"/>
                    <a:pt x="5437" y="74729"/>
                    <a:pt x="6786" y="77141"/>
                  </a:cubicBezTo>
                  <a:cubicBezTo>
                    <a:pt x="8254" y="79382"/>
                    <a:pt x="10929" y="80710"/>
                    <a:pt x="13496" y="80710"/>
                  </a:cubicBezTo>
                  <a:cubicBezTo>
                    <a:pt x="13644" y="80710"/>
                    <a:pt x="13792" y="80706"/>
                    <a:pt x="13939" y="80697"/>
                  </a:cubicBezTo>
                  <a:lnTo>
                    <a:pt x="22645" y="79838"/>
                  </a:lnTo>
                  <a:cubicBezTo>
                    <a:pt x="28245" y="79511"/>
                    <a:pt x="31842" y="71663"/>
                    <a:pt x="28245" y="67249"/>
                  </a:cubicBezTo>
                  <a:cubicBezTo>
                    <a:pt x="26569" y="65042"/>
                    <a:pt x="23503" y="63489"/>
                    <a:pt x="22645" y="60791"/>
                  </a:cubicBezTo>
                  <a:cubicBezTo>
                    <a:pt x="21623" y="56540"/>
                    <a:pt x="26732" y="52248"/>
                    <a:pt x="25016" y="48161"/>
                  </a:cubicBezTo>
                  <a:cubicBezTo>
                    <a:pt x="24321" y="46322"/>
                    <a:pt x="22277" y="45300"/>
                    <a:pt x="21092" y="43583"/>
                  </a:cubicBezTo>
                  <a:cubicBezTo>
                    <a:pt x="17863" y="39169"/>
                    <a:pt x="21787" y="32670"/>
                    <a:pt x="20601" y="27397"/>
                  </a:cubicBezTo>
                  <a:cubicBezTo>
                    <a:pt x="19743" y="22615"/>
                    <a:pt x="15124" y="19549"/>
                    <a:pt x="12917" y="15298"/>
                  </a:cubicBezTo>
                  <a:cubicBezTo>
                    <a:pt x="10383" y="10353"/>
                    <a:pt x="10546" y="3404"/>
                    <a:pt x="5764" y="665"/>
                  </a:cubicBezTo>
                  <a:cubicBezTo>
                    <a:pt x="5036" y="252"/>
                    <a:pt x="4100" y="0"/>
                    <a:pt x="3210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2"/>
            <p:cNvSpPr/>
            <p:nvPr/>
          </p:nvSpPr>
          <p:spPr>
            <a:xfrm>
              <a:off x="8119015" y="89647"/>
              <a:ext cx="596298" cy="2776176"/>
            </a:xfrm>
            <a:custGeom>
              <a:avLst/>
              <a:gdLst/>
              <a:ahLst/>
              <a:cxnLst/>
              <a:rect l="l" t="t" r="r" b="b"/>
              <a:pathLst>
                <a:path w="15329" h="71367" extrusionOk="0">
                  <a:moveTo>
                    <a:pt x="328" y="0"/>
                  </a:moveTo>
                  <a:cubicBezTo>
                    <a:pt x="164" y="0"/>
                    <a:pt x="1" y="205"/>
                    <a:pt x="1" y="368"/>
                  </a:cubicBezTo>
                  <a:cubicBezTo>
                    <a:pt x="164" y="695"/>
                    <a:pt x="5805" y="23339"/>
                    <a:pt x="10219" y="43776"/>
                  </a:cubicBezTo>
                  <a:lnTo>
                    <a:pt x="10219" y="43776"/>
                  </a:lnTo>
                  <a:lnTo>
                    <a:pt x="4252" y="39525"/>
                  </a:lnTo>
                  <a:cubicBezTo>
                    <a:pt x="4252" y="39362"/>
                    <a:pt x="4088" y="39362"/>
                    <a:pt x="4088" y="39362"/>
                  </a:cubicBezTo>
                  <a:cubicBezTo>
                    <a:pt x="3925" y="39362"/>
                    <a:pt x="3925" y="39362"/>
                    <a:pt x="3925" y="39525"/>
                  </a:cubicBezTo>
                  <a:cubicBezTo>
                    <a:pt x="3761" y="39689"/>
                    <a:pt x="3761" y="39852"/>
                    <a:pt x="3925" y="40057"/>
                  </a:cubicBezTo>
                  <a:lnTo>
                    <a:pt x="10056" y="44471"/>
                  </a:lnTo>
                  <a:lnTo>
                    <a:pt x="10219" y="44635"/>
                  </a:lnTo>
                  <a:lnTo>
                    <a:pt x="10383" y="44635"/>
                  </a:lnTo>
                  <a:cubicBezTo>
                    <a:pt x="11568" y="50929"/>
                    <a:pt x="12754" y="57060"/>
                    <a:pt x="13612" y="62170"/>
                  </a:cubicBezTo>
                  <a:lnTo>
                    <a:pt x="8666" y="57060"/>
                  </a:lnTo>
                  <a:cubicBezTo>
                    <a:pt x="8666" y="56897"/>
                    <a:pt x="8503" y="56897"/>
                    <a:pt x="8503" y="56897"/>
                  </a:cubicBezTo>
                  <a:cubicBezTo>
                    <a:pt x="8339" y="56897"/>
                    <a:pt x="8339" y="56897"/>
                    <a:pt x="8176" y="57060"/>
                  </a:cubicBezTo>
                  <a:lnTo>
                    <a:pt x="8176" y="57428"/>
                  </a:lnTo>
                  <a:lnTo>
                    <a:pt x="13775" y="63355"/>
                  </a:lnTo>
                  <a:cubicBezTo>
                    <a:pt x="14307" y="66420"/>
                    <a:pt x="14634" y="69159"/>
                    <a:pt x="14797" y="71366"/>
                  </a:cubicBezTo>
                  <a:lnTo>
                    <a:pt x="15329" y="71366"/>
                  </a:lnTo>
                  <a:cubicBezTo>
                    <a:pt x="15329" y="69322"/>
                    <a:pt x="15002" y="66788"/>
                    <a:pt x="14470" y="64050"/>
                  </a:cubicBezTo>
                  <a:lnTo>
                    <a:pt x="14634" y="64050"/>
                  </a:lnTo>
                  <a:cubicBezTo>
                    <a:pt x="14634" y="64050"/>
                    <a:pt x="14797" y="64050"/>
                    <a:pt x="14797" y="63886"/>
                  </a:cubicBezTo>
                  <a:cubicBezTo>
                    <a:pt x="15002" y="63886"/>
                    <a:pt x="15002" y="63559"/>
                    <a:pt x="14797" y="63559"/>
                  </a:cubicBezTo>
                  <a:lnTo>
                    <a:pt x="14470" y="63028"/>
                  </a:lnTo>
                  <a:cubicBezTo>
                    <a:pt x="11078" y="41406"/>
                    <a:pt x="859" y="695"/>
                    <a:pt x="696" y="205"/>
                  </a:cubicBezTo>
                  <a:cubicBezTo>
                    <a:pt x="696" y="0"/>
                    <a:pt x="491" y="0"/>
                    <a:pt x="328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2"/>
            <p:cNvSpPr/>
            <p:nvPr/>
          </p:nvSpPr>
          <p:spPr>
            <a:xfrm>
              <a:off x="8424307" y="938692"/>
              <a:ext cx="111332" cy="318046"/>
            </a:xfrm>
            <a:custGeom>
              <a:avLst/>
              <a:gdLst/>
              <a:ahLst/>
              <a:cxnLst/>
              <a:rect l="l" t="t" r="r" b="b"/>
              <a:pathLst>
                <a:path w="2862" h="8176" extrusionOk="0">
                  <a:moveTo>
                    <a:pt x="2535" y="1"/>
                  </a:moveTo>
                  <a:cubicBezTo>
                    <a:pt x="2371" y="1"/>
                    <a:pt x="2208" y="164"/>
                    <a:pt x="2208" y="328"/>
                  </a:cubicBezTo>
                  <a:lnTo>
                    <a:pt x="1" y="7808"/>
                  </a:lnTo>
                  <a:cubicBezTo>
                    <a:pt x="1" y="8012"/>
                    <a:pt x="1" y="8176"/>
                    <a:pt x="164" y="8176"/>
                  </a:cubicBezTo>
                  <a:lnTo>
                    <a:pt x="328" y="8176"/>
                  </a:lnTo>
                  <a:cubicBezTo>
                    <a:pt x="491" y="8176"/>
                    <a:pt x="491" y="8176"/>
                    <a:pt x="655" y="8012"/>
                  </a:cubicBezTo>
                  <a:lnTo>
                    <a:pt x="2862" y="491"/>
                  </a:lnTo>
                  <a:cubicBezTo>
                    <a:pt x="2862" y="328"/>
                    <a:pt x="2698" y="164"/>
                    <a:pt x="2535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2"/>
            <p:cNvSpPr/>
            <p:nvPr/>
          </p:nvSpPr>
          <p:spPr>
            <a:xfrm>
              <a:off x="8788417" y="298310"/>
              <a:ext cx="1027193" cy="2682583"/>
            </a:xfrm>
            <a:custGeom>
              <a:avLst/>
              <a:gdLst/>
              <a:ahLst/>
              <a:cxnLst/>
              <a:rect l="l" t="t" r="r" b="b"/>
              <a:pathLst>
                <a:path w="26406" h="68961" extrusionOk="0">
                  <a:moveTo>
                    <a:pt x="18871" y="0"/>
                  </a:moveTo>
                  <a:cubicBezTo>
                    <a:pt x="18467" y="0"/>
                    <a:pt x="18069" y="86"/>
                    <a:pt x="17699" y="277"/>
                  </a:cubicBezTo>
                  <a:cubicBezTo>
                    <a:pt x="17004" y="604"/>
                    <a:pt x="16514" y="1462"/>
                    <a:pt x="16187" y="2321"/>
                  </a:cubicBezTo>
                  <a:cubicBezTo>
                    <a:pt x="14961" y="6081"/>
                    <a:pt x="16841" y="10495"/>
                    <a:pt x="15165" y="14256"/>
                  </a:cubicBezTo>
                  <a:cubicBezTo>
                    <a:pt x="14143" y="16299"/>
                    <a:pt x="12100" y="17648"/>
                    <a:pt x="11241" y="19856"/>
                  </a:cubicBezTo>
                  <a:cubicBezTo>
                    <a:pt x="10056" y="23085"/>
                    <a:pt x="12263" y="26845"/>
                    <a:pt x="11568" y="30237"/>
                  </a:cubicBezTo>
                  <a:cubicBezTo>
                    <a:pt x="10710" y="35715"/>
                    <a:pt x="3230" y="39434"/>
                    <a:pt x="4742" y="44707"/>
                  </a:cubicBezTo>
                  <a:cubicBezTo>
                    <a:pt x="5437" y="47282"/>
                    <a:pt x="8176" y="49326"/>
                    <a:pt x="7317" y="51696"/>
                  </a:cubicBezTo>
                  <a:cubicBezTo>
                    <a:pt x="6786" y="53740"/>
                    <a:pt x="4415" y="54435"/>
                    <a:pt x="2699" y="55784"/>
                  </a:cubicBezTo>
                  <a:cubicBezTo>
                    <a:pt x="859" y="57173"/>
                    <a:pt x="1" y="59708"/>
                    <a:pt x="491" y="62078"/>
                  </a:cubicBezTo>
                  <a:cubicBezTo>
                    <a:pt x="1023" y="64326"/>
                    <a:pt x="2903" y="66166"/>
                    <a:pt x="5110" y="66861"/>
                  </a:cubicBezTo>
                  <a:lnTo>
                    <a:pt x="12263" y="68741"/>
                  </a:lnTo>
                  <a:cubicBezTo>
                    <a:pt x="12754" y="68891"/>
                    <a:pt x="13251" y="68961"/>
                    <a:pt x="13745" y="68961"/>
                  </a:cubicBezTo>
                  <a:cubicBezTo>
                    <a:pt x="17699" y="68961"/>
                    <a:pt x="21473" y="64472"/>
                    <a:pt x="20274" y="60402"/>
                  </a:cubicBezTo>
                  <a:cubicBezTo>
                    <a:pt x="19580" y="58195"/>
                    <a:pt x="17536" y="56152"/>
                    <a:pt x="17699" y="53577"/>
                  </a:cubicBezTo>
                  <a:cubicBezTo>
                    <a:pt x="18026" y="50020"/>
                    <a:pt x="23340" y="48140"/>
                    <a:pt x="23136" y="44380"/>
                  </a:cubicBezTo>
                  <a:cubicBezTo>
                    <a:pt x="23136" y="42663"/>
                    <a:pt x="21787" y="41314"/>
                    <a:pt x="21460" y="39598"/>
                  </a:cubicBezTo>
                  <a:cubicBezTo>
                    <a:pt x="20070" y="35183"/>
                    <a:pt x="25016" y="31259"/>
                    <a:pt x="25711" y="26681"/>
                  </a:cubicBezTo>
                  <a:cubicBezTo>
                    <a:pt x="26406" y="22758"/>
                    <a:pt x="23667" y="18997"/>
                    <a:pt x="23340" y="14910"/>
                  </a:cubicBezTo>
                  <a:cubicBezTo>
                    <a:pt x="22645" y="10332"/>
                    <a:pt x="24852" y="4855"/>
                    <a:pt x="21787" y="1462"/>
                  </a:cubicBezTo>
                  <a:cubicBezTo>
                    <a:pt x="21045" y="602"/>
                    <a:pt x="19938" y="0"/>
                    <a:pt x="18871" y="0"/>
                  </a:cubicBezTo>
                  <a:close/>
                </a:path>
              </a:pathLst>
            </a:custGeom>
            <a:solidFill>
              <a:schemeClr val="accent3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2"/>
            <p:cNvSpPr/>
            <p:nvPr/>
          </p:nvSpPr>
          <p:spPr>
            <a:xfrm>
              <a:off x="9179562" y="495109"/>
              <a:ext cx="410278" cy="2370722"/>
            </a:xfrm>
            <a:custGeom>
              <a:avLst/>
              <a:gdLst/>
              <a:ahLst/>
              <a:cxnLst/>
              <a:rect l="l" t="t" r="r" b="b"/>
              <a:pathLst>
                <a:path w="10547" h="60944" extrusionOk="0">
                  <a:moveTo>
                    <a:pt x="10383" y="0"/>
                  </a:moveTo>
                  <a:cubicBezTo>
                    <a:pt x="10219" y="0"/>
                    <a:pt x="10015" y="0"/>
                    <a:pt x="10015" y="164"/>
                  </a:cubicBezTo>
                  <a:cubicBezTo>
                    <a:pt x="10015" y="491"/>
                    <a:pt x="7971" y="19906"/>
                    <a:pt x="5437" y="37277"/>
                  </a:cubicBezTo>
                  <a:lnTo>
                    <a:pt x="2045" y="32168"/>
                  </a:lnTo>
                  <a:cubicBezTo>
                    <a:pt x="2045" y="32168"/>
                    <a:pt x="2045" y="32004"/>
                    <a:pt x="1840" y="32004"/>
                  </a:cubicBezTo>
                  <a:lnTo>
                    <a:pt x="1677" y="32168"/>
                  </a:lnTo>
                  <a:cubicBezTo>
                    <a:pt x="1677" y="32168"/>
                    <a:pt x="1513" y="32331"/>
                    <a:pt x="1677" y="32495"/>
                  </a:cubicBezTo>
                  <a:lnTo>
                    <a:pt x="5274" y="37972"/>
                  </a:lnTo>
                  <a:lnTo>
                    <a:pt x="5437" y="37972"/>
                  </a:lnTo>
                  <a:cubicBezTo>
                    <a:pt x="4579" y="43408"/>
                    <a:pt x="3720" y="48518"/>
                    <a:pt x="2862" y="52768"/>
                  </a:cubicBezTo>
                  <a:lnTo>
                    <a:pt x="491" y="47332"/>
                  </a:lnTo>
                  <a:cubicBezTo>
                    <a:pt x="491" y="47169"/>
                    <a:pt x="328" y="47169"/>
                    <a:pt x="328" y="47169"/>
                  </a:cubicBezTo>
                  <a:lnTo>
                    <a:pt x="164" y="47169"/>
                  </a:lnTo>
                  <a:cubicBezTo>
                    <a:pt x="1" y="47169"/>
                    <a:pt x="1" y="47332"/>
                    <a:pt x="1" y="47496"/>
                  </a:cubicBezTo>
                  <a:lnTo>
                    <a:pt x="2699" y="53790"/>
                  </a:lnTo>
                  <a:cubicBezTo>
                    <a:pt x="2208" y="56692"/>
                    <a:pt x="1513" y="59063"/>
                    <a:pt x="1023" y="60943"/>
                  </a:cubicBezTo>
                  <a:lnTo>
                    <a:pt x="1513" y="60943"/>
                  </a:lnTo>
                  <a:cubicBezTo>
                    <a:pt x="2045" y="59267"/>
                    <a:pt x="2535" y="57019"/>
                    <a:pt x="3066" y="54485"/>
                  </a:cubicBezTo>
                  <a:lnTo>
                    <a:pt x="3393" y="54485"/>
                  </a:lnTo>
                  <a:cubicBezTo>
                    <a:pt x="3393" y="54485"/>
                    <a:pt x="3557" y="54322"/>
                    <a:pt x="3393" y="54158"/>
                  </a:cubicBezTo>
                  <a:lnTo>
                    <a:pt x="3230" y="53627"/>
                  </a:lnTo>
                  <a:cubicBezTo>
                    <a:pt x="6786" y="35560"/>
                    <a:pt x="10546" y="654"/>
                    <a:pt x="10546" y="164"/>
                  </a:cubicBezTo>
                  <a:cubicBezTo>
                    <a:pt x="10546" y="164"/>
                    <a:pt x="10546" y="0"/>
                    <a:pt x="10383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2"/>
            <p:cNvSpPr/>
            <p:nvPr/>
          </p:nvSpPr>
          <p:spPr>
            <a:xfrm>
              <a:off x="9476919" y="1275805"/>
              <a:ext cx="179718" cy="225815"/>
            </a:xfrm>
            <a:custGeom>
              <a:avLst/>
              <a:gdLst/>
              <a:ahLst/>
              <a:cxnLst/>
              <a:rect l="l" t="t" r="r" b="b"/>
              <a:pathLst>
                <a:path w="4620" h="5805" extrusionOk="0">
                  <a:moveTo>
                    <a:pt x="4251" y="0"/>
                  </a:moveTo>
                  <a:cubicBezTo>
                    <a:pt x="4088" y="0"/>
                    <a:pt x="4088" y="0"/>
                    <a:pt x="4088" y="164"/>
                  </a:cubicBezTo>
                  <a:lnTo>
                    <a:pt x="0" y="5477"/>
                  </a:lnTo>
                  <a:cubicBezTo>
                    <a:pt x="0" y="5477"/>
                    <a:pt x="0" y="5641"/>
                    <a:pt x="164" y="5804"/>
                  </a:cubicBezTo>
                  <a:lnTo>
                    <a:pt x="532" y="5804"/>
                  </a:lnTo>
                  <a:lnTo>
                    <a:pt x="4415" y="368"/>
                  </a:lnTo>
                  <a:cubicBezTo>
                    <a:pt x="4619" y="368"/>
                    <a:pt x="4415" y="164"/>
                    <a:pt x="4415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2"/>
            <p:cNvSpPr/>
            <p:nvPr/>
          </p:nvSpPr>
          <p:spPr>
            <a:xfrm>
              <a:off x="8106294" y="2865830"/>
              <a:ext cx="1510565" cy="1636134"/>
            </a:xfrm>
            <a:custGeom>
              <a:avLst/>
              <a:gdLst/>
              <a:ahLst/>
              <a:cxnLst/>
              <a:rect l="l" t="t" r="r" b="b"/>
              <a:pathLst>
                <a:path w="38832" h="42060" extrusionOk="0">
                  <a:moveTo>
                    <a:pt x="1" y="0"/>
                  </a:moveTo>
                  <a:lnTo>
                    <a:pt x="5437" y="42059"/>
                  </a:lnTo>
                  <a:lnTo>
                    <a:pt x="34744" y="42059"/>
                  </a:lnTo>
                  <a:lnTo>
                    <a:pt x="38831" y="0"/>
                  </a:ln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2"/>
            <p:cNvSpPr/>
            <p:nvPr/>
          </p:nvSpPr>
          <p:spPr>
            <a:xfrm>
              <a:off x="8522881" y="3144086"/>
              <a:ext cx="39" cy="483371"/>
            </a:xfrm>
            <a:custGeom>
              <a:avLst/>
              <a:gdLst/>
              <a:ahLst/>
              <a:cxnLst/>
              <a:rect l="l" t="t" r="r" b="b"/>
              <a:pathLst>
                <a:path w="1" h="12426" extrusionOk="0">
                  <a:moveTo>
                    <a:pt x="1" y="0"/>
                  </a:moveTo>
                  <a:lnTo>
                    <a:pt x="1" y="124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2"/>
            <p:cNvSpPr/>
            <p:nvPr/>
          </p:nvSpPr>
          <p:spPr>
            <a:xfrm>
              <a:off x="8483163" y="3104329"/>
              <a:ext cx="79512" cy="562883"/>
            </a:xfrm>
            <a:custGeom>
              <a:avLst/>
              <a:gdLst/>
              <a:ahLst/>
              <a:cxnLst/>
              <a:rect l="l" t="t" r="r" b="b"/>
              <a:pathLst>
                <a:path w="2044" h="14470" extrusionOk="0">
                  <a:moveTo>
                    <a:pt x="1022" y="0"/>
                  </a:moveTo>
                  <a:cubicBezTo>
                    <a:pt x="327" y="0"/>
                    <a:pt x="0" y="368"/>
                    <a:pt x="0" y="1022"/>
                  </a:cubicBezTo>
                  <a:lnTo>
                    <a:pt x="0" y="13448"/>
                  </a:lnTo>
                  <a:cubicBezTo>
                    <a:pt x="0" y="13979"/>
                    <a:pt x="327" y="14470"/>
                    <a:pt x="1022" y="14470"/>
                  </a:cubicBezTo>
                  <a:cubicBezTo>
                    <a:pt x="1553" y="14470"/>
                    <a:pt x="2044" y="13979"/>
                    <a:pt x="2044" y="13448"/>
                  </a:cubicBezTo>
                  <a:lnTo>
                    <a:pt x="2044" y="1022"/>
                  </a:lnTo>
                  <a:cubicBezTo>
                    <a:pt x="2044" y="368"/>
                    <a:pt x="1553" y="0"/>
                    <a:pt x="10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2"/>
            <p:cNvSpPr/>
            <p:nvPr/>
          </p:nvSpPr>
          <p:spPr>
            <a:xfrm>
              <a:off x="9139845" y="3031196"/>
              <a:ext cx="79512" cy="564478"/>
            </a:xfrm>
            <a:custGeom>
              <a:avLst/>
              <a:gdLst/>
              <a:ahLst/>
              <a:cxnLst/>
              <a:rect l="l" t="t" r="r" b="b"/>
              <a:pathLst>
                <a:path w="2044" h="14511" extrusionOk="0">
                  <a:moveTo>
                    <a:pt x="1022" y="0"/>
                  </a:moveTo>
                  <a:cubicBezTo>
                    <a:pt x="491" y="0"/>
                    <a:pt x="0" y="368"/>
                    <a:pt x="0" y="1022"/>
                  </a:cubicBezTo>
                  <a:lnTo>
                    <a:pt x="0" y="13488"/>
                  </a:lnTo>
                  <a:cubicBezTo>
                    <a:pt x="0" y="13979"/>
                    <a:pt x="491" y="14510"/>
                    <a:pt x="1022" y="14510"/>
                  </a:cubicBezTo>
                  <a:cubicBezTo>
                    <a:pt x="1512" y="14510"/>
                    <a:pt x="2044" y="13979"/>
                    <a:pt x="2044" y="13488"/>
                  </a:cubicBezTo>
                  <a:lnTo>
                    <a:pt x="2044" y="1022"/>
                  </a:lnTo>
                  <a:cubicBezTo>
                    <a:pt x="2044" y="368"/>
                    <a:pt x="1512" y="0"/>
                    <a:pt x="10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2"/>
            <p:cNvSpPr/>
            <p:nvPr/>
          </p:nvSpPr>
          <p:spPr>
            <a:xfrm>
              <a:off x="8993540" y="3323729"/>
              <a:ext cx="79551" cy="562922"/>
            </a:xfrm>
            <a:custGeom>
              <a:avLst/>
              <a:gdLst/>
              <a:ahLst/>
              <a:cxnLst/>
              <a:rect l="l" t="t" r="r" b="b"/>
              <a:pathLst>
                <a:path w="2045" h="14471" extrusionOk="0">
                  <a:moveTo>
                    <a:pt x="1022" y="1"/>
                  </a:moveTo>
                  <a:cubicBezTo>
                    <a:pt x="491" y="1"/>
                    <a:pt x="1" y="328"/>
                    <a:pt x="1" y="1023"/>
                  </a:cubicBezTo>
                  <a:lnTo>
                    <a:pt x="1" y="13448"/>
                  </a:lnTo>
                  <a:cubicBezTo>
                    <a:pt x="1" y="14143"/>
                    <a:pt x="491" y="14470"/>
                    <a:pt x="1022" y="14470"/>
                  </a:cubicBezTo>
                  <a:cubicBezTo>
                    <a:pt x="1513" y="14470"/>
                    <a:pt x="2044" y="14143"/>
                    <a:pt x="2044" y="13448"/>
                  </a:cubicBezTo>
                  <a:lnTo>
                    <a:pt x="2044" y="1023"/>
                  </a:lnTo>
                  <a:cubicBezTo>
                    <a:pt x="2044" y="328"/>
                    <a:pt x="1513" y="1"/>
                    <a:pt x="10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2"/>
            <p:cNvSpPr/>
            <p:nvPr/>
          </p:nvSpPr>
          <p:spPr>
            <a:xfrm>
              <a:off x="9165286" y="3733975"/>
              <a:ext cx="79512" cy="569263"/>
            </a:xfrm>
            <a:custGeom>
              <a:avLst/>
              <a:gdLst/>
              <a:ahLst/>
              <a:cxnLst/>
              <a:rect l="l" t="t" r="r" b="b"/>
              <a:pathLst>
                <a:path w="2044" h="14634" extrusionOk="0">
                  <a:moveTo>
                    <a:pt x="1022" y="0"/>
                  </a:moveTo>
                  <a:cubicBezTo>
                    <a:pt x="368" y="0"/>
                    <a:pt x="0" y="532"/>
                    <a:pt x="0" y="1022"/>
                  </a:cubicBezTo>
                  <a:lnTo>
                    <a:pt x="0" y="13611"/>
                  </a:lnTo>
                  <a:cubicBezTo>
                    <a:pt x="0" y="14143"/>
                    <a:pt x="368" y="14633"/>
                    <a:pt x="1022" y="14633"/>
                  </a:cubicBezTo>
                  <a:cubicBezTo>
                    <a:pt x="1553" y="14633"/>
                    <a:pt x="2044" y="14143"/>
                    <a:pt x="2044" y="13611"/>
                  </a:cubicBezTo>
                  <a:lnTo>
                    <a:pt x="2044" y="1022"/>
                  </a:lnTo>
                  <a:cubicBezTo>
                    <a:pt x="2044" y="532"/>
                    <a:pt x="1553" y="0"/>
                    <a:pt x="10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2" name="Google Shape;452;p22"/>
          <p:cNvSpPr/>
          <p:nvPr/>
        </p:nvSpPr>
        <p:spPr>
          <a:xfrm flipH="1">
            <a:off x="6758010" y="4675051"/>
            <a:ext cx="1832405" cy="244805"/>
          </a:xfrm>
          <a:custGeom>
            <a:avLst/>
            <a:gdLst/>
            <a:ahLst/>
            <a:cxnLst/>
            <a:rect l="l" t="t" r="r" b="b"/>
            <a:pathLst>
              <a:path w="55866" h="7463" extrusionOk="0">
                <a:moveTo>
                  <a:pt x="16082" y="0"/>
                </a:moveTo>
                <a:cubicBezTo>
                  <a:pt x="15991" y="0"/>
                  <a:pt x="15916" y="25"/>
                  <a:pt x="15866" y="75"/>
                </a:cubicBezTo>
                <a:lnTo>
                  <a:pt x="8247" y="6542"/>
                </a:lnTo>
                <a:lnTo>
                  <a:pt x="728" y="75"/>
                </a:lnTo>
                <a:cubicBezTo>
                  <a:pt x="634" y="34"/>
                  <a:pt x="528" y="10"/>
                  <a:pt x="428" y="10"/>
                </a:cubicBezTo>
                <a:cubicBezTo>
                  <a:pt x="287" y="10"/>
                  <a:pt x="160" y="58"/>
                  <a:pt x="101" y="176"/>
                </a:cubicBezTo>
                <a:cubicBezTo>
                  <a:pt x="1" y="276"/>
                  <a:pt x="1" y="602"/>
                  <a:pt x="101" y="702"/>
                </a:cubicBezTo>
                <a:lnTo>
                  <a:pt x="8021" y="7369"/>
                </a:lnTo>
                <a:cubicBezTo>
                  <a:pt x="8084" y="7431"/>
                  <a:pt x="8165" y="7463"/>
                  <a:pt x="8256" y="7463"/>
                </a:cubicBezTo>
                <a:cubicBezTo>
                  <a:pt x="8347" y="7463"/>
                  <a:pt x="8447" y="7431"/>
                  <a:pt x="8547" y="7369"/>
                </a:cubicBezTo>
                <a:lnTo>
                  <a:pt x="16066" y="1003"/>
                </a:lnTo>
                <a:lnTo>
                  <a:pt x="23685" y="7369"/>
                </a:lnTo>
                <a:cubicBezTo>
                  <a:pt x="23748" y="7431"/>
                  <a:pt x="23854" y="7463"/>
                  <a:pt x="23958" y="7463"/>
                </a:cubicBezTo>
                <a:cubicBezTo>
                  <a:pt x="24061" y="7463"/>
                  <a:pt x="24161" y="7431"/>
                  <a:pt x="24212" y="7369"/>
                </a:cubicBezTo>
                <a:lnTo>
                  <a:pt x="31831" y="1003"/>
                </a:lnTo>
                <a:lnTo>
                  <a:pt x="39349" y="7369"/>
                </a:lnTo>
                <a:cubicBezTo>
                  <a:pt x="39462" y="7431"/>
                  <a:pt x="39569" y="7463"/>
                  <a:pt x="39672" y="7463"/>
                </a:cubicBezTo>
                <a:cubicBezTo>
                  <a:pt x="39776" y="7463"/>
                  <a:pt x="39876" y="7431"/>
                  <a:pt x="39976" y="7369"/>
                </a:cubicBezTo>
                <a:lnTo>
                  <a:pt x="47495" y="1003"/>
                </a:lnTo>
                <a:lnTo>
                  <a:pt x="55139" y="7369"/>
                </a:lnTo>
                <a:cubicBezTo>
                  <a:pt x="55225" y="7422"/>
                  <a:pt x="55310" y="7453"/>
                  <a:pt x="55388" y="7453"/>
                </a:cubicBezTo>
                <a:cubicBezTo>
                  <a:pt x="55493" y="7453"/>
                  <a:pt x="55583" y="7398"/>
                  <a:pt x="55640" y="7268"/>
                </a:cubicBezTo>
                <a:cubicBezTo>
                  <a:pt x="55866" y="7168"/>
                  <a:pt x="55866" y="6867"/>
                  <a:pt x="55640" y="6742"/>
                </a:cubicBezTo>
                <a:lnTo>
                  <a:pt x="47821" y="75"/>
                </a:lnTo>
                <a:cubicBezTo>
                  <a:pt x="47720" y="25"/>
                  <a:pt x="47614" y="0"/>
                  <a:pt x="47520" y="0"/>
                </a:cubicBezTo>
                <a:cubicBezTo>
                  <a:pt x="47426" y="0"/>
                  <a:pt x="47345" y="25"/>
                  <a:pt x="47294" y="75"/>
                </a:cubicBezTo>
                <a:lnTo>
                  <a:pt x="39675" y="6542"/>
                </a:lnTo>
                <a:lnTo>
                  <a:pt x="32056" y="75"/>
                </a:lnTo>
                <a:cubicBezTo>
                  <a:pt x="32006" y="25"/>
                  <a:pt x="31925" y="0"/>
                  <a:pt x="31831" y="0"/>
                </a:cubicBezTo>
                <a:cubicBezTo>
                  <a:pt x="31737" y="0"/>
                  <a:pt x="31630" y="25"/>
                  <a:pt x="31530" y="75"/>
                </a:cubicBezTo>
                <a:lnTo>
                  <a:pt x="24011" y="6542"/>
                </a:lnTo>
                <a:lnTo>
                  <a:pt x="16392" y="75"/>
                </a:lnTo>
                <a:cubicBezTo>
                  <a:pt x="16279" y="25"/>
                  <a:pt x="16173" y="0"/>
                  <a:pt x="1608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3" name="Google Shape;453;p22"/>
          <p:cNvGrpSpPr/>
          <p:nvPr/>
        </p:nvGrpSpPr>
        <p:grpSpPr>
          <a:xfrm flipH="1">
            <a:off x="8058686" y="457200"/>
            <a:ext cx="1385931" cy="2705253"/>
            <a:chOff x="409722" y="228600"/>
            <a:chExt cx="1385931" cy="2705253"/>
          </a:xfrm>
        </p:grpSpPr>
        <p:grpSp>
          <p:nvGrpSpPr>
            <p:cNvPr id="454" name="Google Shape;454;p22"/>
            <p:cNvGrpSpPr/>
            <p:nvPr/>
          </p:nvGrpSpPr>
          <p:grpSpPr>
            <a:xfrm rot="-617154" flipH="1">
              <a:off x="575967" y="402323"/>
              <a:ext cx="1053440" cy="2450002"/>
              <a:chOff x="3817855" y="1437512"/>
              <a:chExt cx="541146" cy="1128254"/>
            </a:xfrm>
          </p:grpSpPr>
          <p:sp>
            <p:nvSpPr>
              <p:cNvPr id="455" name="Google Shape;455;p22"/>
              <p:cNvSpPr/>
              <p:nvPr/>
            </p:nvSpPr>
            <p:spPr>
              <a:xfrm>
                <a:off x="3817855" y="1437512"/>
                <a:ext cx="541146" cy="1128254"/>
              </a:xfrm>
              <a:custGeom>
                <a:avLst/>
                <a:gdLst/>
                <a:ahLst/>
                <a:cxnLst/>
                <a:rect l="l" t="t" r="r" b="b"/>
                <a:pathLst>
                  <a:path w="28598" h="59625" extrusionOk="0">
                    <a:moveTo>
                      <a:pt x="101" y="0"/>
                    </a:moveTo>
                    <a:lnTo>
                      <a:pt x="1" y="426"/>
                    </a:lnTo>
                    <a:cubicBezTo>
                      <a:pt x="16066" y="3359"/>
                      <a:pt x="28197" y="17344"/>
                      <a:pt x="28197" y="34161"/>
                    </a:cubicBezTo>
                    <a:lnTo>
                      <a:pt x="28197" y="34462"/>
                    </a:lnTo>
                    <a:cubicBezTo>
                      <a:pt x="28096" y="44286"/>
                      <a:pt x="23911" y="53058"/>
                      <a:pt x="17219" y="59324"/>
                    </a:cubicBezTo>
                    <a:lnTo>
                      <a:pt x="17545" y="59625"/>
                    </a:lnTo>
                    <a:cubicBezTo>
                      <a:pt x="24212" y="53359"/>
                      <a:pt x="28497" y="44386"/>
                      <a:pt x="28598" y="34462"/>
                    </a:cubicBezTo>
                    <a:lnTo>
                      <a:pt x="28598" y="34161"/>
                    </a:lnTo>
                    <a:cubicBezTo>
                      <a:pt x="28598" y="17143"/>
                      <a:pt x="16292" y="2933"/>
                      <a:pt x="10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22"/>
              <p:cNvSpPr/>
              <p:nvPr/>
            </p:nvSpPr>
            <p:spPr>
              <a:xfrm>
                <a:off x="3985754" y="1615346"/>
                <a:ext cx="39378" cy="29898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580" extrusionOk="0">
                    <a:moveTo>
                      <a:pt x="1053" y="1"/>
                    </a:moveTo>
                    <a:cubicBezTo>
                      <a:pt x="0" y="1"/>
                      <a:pt x="0" y="1580"/>
                      <a:pt x="1053" y="1580"/>
                    </a:cubicBezTo>
                    <a:cubicBezTo>
                      <a:pt x="2080" y="1580"/>
                      <a:pt x="2080" y="1"/>
                      <a:pt x="1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7" name="Google Shape;457;p22"/>
            <p:cNvSpPr/>
            <p:nvPr/>
          </p:nvSpPr>
          <p:spPr>
            <a:xfrm>
              <a:off x="1419225" y="228600"/>
              <a:ext cx="142800" cy="142800"/>
            </a:xfrm>
            <a:prstGeom prst="ellipse">
              <a:avLst/>
            </a:prstGeom>
            <a:solidFill>
              <a:schemeClr val="accent3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ldrich"/>
              <a:buNone/>
              <a:defRPr sz="280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Didact Gothic"/>
              <a:buChar char="●"/>
              <a:defRPr sz="1800">
                <a:solidFill>
                  <a:schemeClr val="accent5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Didact Gothic"/>
              <a:buChar char="○"/>
              <a:defRPr>
                <a:solidFill>
                  <a:schemeClr val="accent5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Didact Gothic"/>
              <a:buChar char="■"/>
              <a:defRPr>
                <a:solidFill>
                  <a:schemeClr val="accent5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Didact Gothic"/>
              <a:buChar char="●"/>
              <a:defRPr>
                <a:solidFill>
                  <a:schemeClr val="accent5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Didact Gothic"/>
              <a:buChar char="○"/>
              <a:defRPr>
                <a:solidFill>
                  <a:schemeClr val="accent5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Didact Gothic"/>
              <a:buChar char="■"/>
              <a:defRPr>
                <a:solidFill>
                  <a:schemeClr val="accent5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Didact Gothic"/>
              <a:buChar char="●"/>
              <a:defRPr>
                <a:solidFill>
                  <a:schemeClr val="accent5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Didact Gothic"/>
              <a:buChar char="○"/>
              <a:defRPr>
                <a:solidFill>
                  <a:schemeClr val="accent5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5"/>
              </a:buClr>
              <a:buSzPts val="1400"/>
              <a:buFont typeface="Didact Gothic"/>
              <a:buChar char="■"/>
              <a:defRPr>
                <a:solidFill>
                  <a:schemeClr val="accent5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5" r:id="rId5"/>
    <p:sldLayoutId id="2147483659" r:id="rId6"/>
    <p:sldLayoutId id="2147483661" r:id="rId7"/>
    <p:sldLayoutId id="2147483666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25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491" name="Google Shape;491;p25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Relationship Id="rId4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5.xml"/><Relationship Id="rId4" Type="http://schemas.openxmlformats.org/officeDocument/2006/relationships/slide" Target="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slide" Target="slide7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Relationship Id="rId5" Type="http://schemas.openxmlformats.org/officeDocument/2006/relationships/slide" Target="slide6.xml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slide" Target="slide16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slide" Target="slide16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Relationship Id="rId4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2.xml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3.xml"/><Relationship Id="rId5" Type="http://schemas.openxmlformats.org/officeDocument/2006/relationships/slide" Target="slide24.xml"/><Relationship Id="rId4" Type="http://schemas.openxmlformats.org/officeDocument/2006/relationships/slide" Target="slide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slide" Target="slide2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6" Type="http://schemas.openxmlformats.org/officeDocument/2006/relationships/slide" Target="slide2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comments" Target="../comments/comment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7.xml"/><Relationship Id="rId6" Type="http://schemas.openxmlformats.org/officeDocument/2006/relationships/slide" Target="slide4.xml"/><Relationship Id="rId5" Type="http://schemas.openxmlformats.org/officeDocument/2006/relationships/slide" Target="slide36.xml"/><Relationship Id="rId4" Type="http://schemas.openxmlformats.org/officeDocument/2006/relationships/slide" Target="slide3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8.xml"/><Relationship Id="rId6" Type="http://schemas.openxmlformats.org/officeDocument/2006/relationships/slide" Target="slide26.xml"/><Relationship Id="rId5" Type="http://schemas.openxmlformats.org/officeDocument/2006/relationships/slide" Target="slide30.xml"/><Relationship Id="rId4" Type="http://schemas.openxmlformats.org/officeDocument/2006/relationships/slide" Target="slide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slide" Target="slide27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6" Type="http://schemas.openxmlformats.org/officeDocument/2006/relationships/slide" Target="slide27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2.xml"/><Relationship Id="rId4" Type="http://schemas.openxmlformats.org/officeDocument/2006/relationships/slide" Target="slide2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3.xml"/><Relationship Id="rId5" Type="http://schemas.openxmlformats.org/officeDocument/2006/relationships/slide" Target="slide26.xml"/><Relationship Id="rId4" Type="http://schemas.openxmlformats.org/officeDocument/2006/relationships/slide" Target="slide3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6" Type="http://schemas.openxmlformats.org/officeDocument/2006/relationships/slide" Target="slide3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6.xml"/><Relationship Id="rId4" Type="http://schemas.openxmlformats.org/officeDocument/2006/relationships/slide" Target="slide3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slide" Target="slide26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7.xml"/><Relationship Id="rId6" Type="http://schemas.openxmlformats.org/officeDocument/2006/relationships/slide" Target="slide41.xml"/><Relationship Id="rId5" Type="http://schemas.openxmlformats.org/officeDocument/2006/relationships/slide" Target="slide37.xml"/><Relationship Id="rId4" Type="http://schemas.openxmlformats.org/officeDocument/2006/relationships/slide" Target="slide3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slide" Target="slide3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slide" Target="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9.xml"/><Relationship Id="rId4" Type="http://schemas.openxmlformats.org/officeDocument/2006/relationships/slide" Target="slide3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slide" Target="slide3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slide" Target="slide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slide" Target="slide6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slide" Target="slide5.xml"/><Relationship Id="rId5" Type="http://schemas.openxmlformats.org/officeDocument/2006/relationships/slide" Target="slide25.xml"/><Relationship Id="rId4" Type="http://schemas.openxmlformats.org/officeDocument/2006/relationships/slide" Target="slide4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1.xml"/><Relationship Id="rId4" Type="http://schemas.openxmlformats.org/officeDocument/2006/relationships/slide" Target="slide3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3.xml"/><Relationship Id="rId4" Type="http://schemas.openxmlformats.org/officeDocument/2006/relationships/slide" Target="slide3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notesSlide" Target="../notesSlides/notesSlide43.xml"/><Relationship Id="rId7" Type="http://schemas.openxmlformats.org/officeDocument/2006/relationships/slide" Target="slide6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5.xml"/><Relationship Id="rId6" Type="http://schemas.openxmlformats.org/officeDocument/2006/relationships/slide" Target="slide56.xml"/><Relationship Id="rId5" Type="http://schemas.openxmlformats.org/officeDocument/2006/relationships/slide" Target="slide48.xml"/><Relationship Id="rId4" Type="http://schemas.openxmlformats.org/officeDocument/2006/relationships/slide" Target="slide45.xml"/><Relationship Id="rId9" Type="http://schemas.openxmlformats.org/officeDocument/2006/relationships/comments" Target="../comments/commen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6.xml"/><Relationship Id="rId6" Type="http://schemas.openxmlformats.org/officeDocument/2006/relationships/slide" Target="slide44.xml"/><Relationship Id="rId5" Type="http://schemas.openxmlformats.org/officeDocument/2006/relationships/slide" Target="slide46.xml"/><Relationship Id="rId4" Type="http://schemas.openxmlformats.org/officeDocument/2006/relationships/slide" Target="slide4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.xml"/><Relationship Id="rId6" Type="http://schemas.openxmlformats.org/officeDocument/2006/relationships/slide" Target="slide45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.xml"/><Relationship Id="rId6" Type="http://schemas.openxmlformats.org/officeDocument/2006/relationships/slide" Target="slide45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9.xml"/><Relationship Id="rId6" Type="http://schemas.openxmlformats.org/officeDocument/2006/relationships/slide" Target="slide44.xml"/><Relationship Id="rId5" Type="http://schemas.openxmlformats.org/officeDocument/2006/relationships/slide" Target="slide49.xml"/><Relationship Id="rId4" Type="http://schemas.openxmlformats.org/officeDocument/2006/relationships/slide" Target="slide5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0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1.xml"/><Relationship Id="rId4" Type="http://schemas.openxmlformats.org/officeDocument/2006/relationships/slide" Target="slide4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4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5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6.xml"/><Relationship Id="rId4" Type="http://schemas.openxmlformats.org/officeDocument/2006/relationships/slide" Target="slide4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7.xml"/><Relationship Id="rId4" Type="http://schemas.openxmlformats.org/officeDocument/2006/relationships/slide" Target="slide4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8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9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0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notesSlide" Target="../notesSlides/notesSlide5.xml"/><Relationship Id="rId7" Type="http://schemas.openxmlformats.org/officeDocument/2006/relationships/slide" Target="slide2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6" Type="http://schemas.openxmlformats.org/officeDocument/2006/relationships/slide" Target="slide19.xml"/><Relationship Id="rId5" Type="http://schemas.openxmlformats.org/officeDocument/2006/relationships/slide" Target="slide16.xml"/><Relationship Id="rId4" Type="http://schemas.openxmlformats.org/officeDocument/2006/relationships/slide" Target="slide7.xml"/><Relationship Id="rId9" Type="http://schemas.openxmlformats.org/officeDocument/2006/relationships/comments" Target="../comments/commen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1.xml"/><Relationship Id="rId4" Type="http://schemas.openxmlformats.org/officeDocument/2006/relationships/slide" Target="slide5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2.xml"/><Relationship Id="rId4" Type="http://schemas.openxmlformats.org/officeDocument/2006/relationships/slide" Target="slide4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3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4.xml"/><Relationship Id="rId6" Type="http://schemas.openxmlformats.org/officeDocument/2006/relationships/slide" Target="slide6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6.xml"/><Relationship Id="rId5" Type="http://schemas.openxmlformats.org/officeDocument/2006/relationships/slide" Target="slide70.xml"/><Relationship Id="rId4" Type="http://schemas.openxmlformats.org/officeDocument/2006/relationships/slide" Target="slide66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slide" Target="slide69.xml"/><Relationship Id="rId3" Type="http://schemas.openxmlformats.org/officeDocument/2006/relationships/notesSlide" Target="../notesSlides/notesSlide65.xml"/><Relationship Id="rId7" Type="http://schemas.openxmlformats.org/officeDocument/2006/relationships/slide" Target="slide4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7.xml"/><Relationship Id="rId6" Type="http://schemas.openxmlformats.org/officeDocument/2006/relationships/slide" Target="slide65.xml"/><Relationship Id="rId5" Type="http://schemas.openxmlformats.org/officeDocument/2006/relationships/slide" Target="slide67.xml"/><Relationship Id="rId4" Type="http://schemas.openxmlformats.org/officeDocument/2006/relationships/slide" Target="slide68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8.xml"/><Relationship Id="rId6" Type="http://schemas.openxmlformats.org/officeDocument/2006/relationships/slide" Target="slide66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9.xml"/><Relationship Id="rId6" Type="http://schemas.openxmlformats.org/officeDocument/2006/relationships/slide" Target="slide66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0.xml"/><Relationship Id="rId6" Type="http://schemas.openxmlformats.org/officeDocument/2006/relationships/slide" Target="slide66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notesSlide" Target="../notesSlides/notesSlide6.xml"/><Relationship Id="rId7" Type="http://schemas.openxmlformats.org/officeDocument/2006/relationships/slide" Target="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6" Type="http://schemas.openxmlformats.org/officeDocument/2006/relationships/slide" Target="slide13.xml"/><Relationship Id="rId5" Type="http://schemas.openxmlformats.org/officeDocument/2006/relationships/slide" Target="slide8.xml"/><Relationship Id="rId4" Type="http://schemas.openxmlformats.org/officeDocument/2006/relationships/slide" Target="slide9.xml"/><Relationship Id="rId9" Type="http://schemas.openxmlformats.org/officeDocument/2006/relationships/slide" Target="slide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7" Type="http://schemas.openxmlformats.org/officeDocument/2006/relationships/slide" Target="slide7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1.xml"/><Relationship Id="rId6" Type="http://schemas.openxmlformats.org/officeDocument/2006/relationships/slide" Target="slide70.xml"/><Relationship Id="rId5" Type="http://schemas.openxmlformats.org/officeDocument/2006/relationships/slide" Target="slide71.xml"/><Relationship Id="rId4" Type="http://schemas.openxmlformats.org/officeDocument/2006/relationships/slide" Target="slide7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2.xml"/><Relationship Id="rId6" Type="http://schemas.openxmlformats.org/officeDocument/2006/relationships/slide" Target="slide70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3.xml"/><Relationship Id="rId6" Type="http://schemas.openxmlformats.org/officeDocument/2006/relationships/slide" Target="slide70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4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slide" Target="slide7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7"/>
          <p:cNvSpPr txBox="1">
            <a:spLocks noGrp="1"/>
          </p:cNvSpPr>
          <p:nvPr>
            <p:ph type="ctrTitle"/>
          </p:nvPr>
        </p:nvSpPr>
        <p:spPr>
          <a:xfrm>
            <a:off x="1896300" y="1379375"/>
            <a:ext cx="5351400" cy="137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3400" dirty="0">
                <a:solidFill>
                  <a:schemeClr val="accent3"/>
                </a:solidFill>
              </a:rPr>
              <a:t>Исходи учења у настави Основа информатике</a:t>
            </a:r>
            <a:endParaRPr sz="3400" dirty="0">
              <a:solidFill>
                <a:schemeClr val="accent3"/>
              </a:solidFill>
            </a:endParaRPr>
          </a:p>
        </p:txBody>
      </p:sp>
      <p:grpSp>
        <p:nvGrpSpPr>
          <p:cNvPr id="499" name="Google Shape;499;p27"/>
          <p:cNvGrpSpPr/>
          <p:nvPr/>
        </p:nvGrpSpPr>
        <p:grpSpPr>
          <a:xfrm flipH="1">
            <a:off x="1783208" y="704857"/>
            <a:ext cx="864824" cy="693028"/>
            <a:chOff x="10049025" y="922900"/>
            <a:chExt cx="537625" cy="430800"/>
          </a:xfrm>
        </p:grpSpPr>
        <p:sp>
          <p:nvSpPr>
            <p:cNvPr id="500" name="Google Shape;500;p27"/>
            <p:cNvSpPr/>
            <p:nvPr/>
          </p:nvSpPr>
          <p:spPr>
            <a:xfrm>
              <a:off x="10056525" y="930425"/>
              <a:ext cx="521975" cy="331475"/>
            </a:xfrm>
            <a:custGeom>
              <a:avLst/>
              <a:gdLst/>
              <a:ahLst/>
              <a:cxnLst/>
              <a:rect l="l" t="t" r="r" b="b"/>
              <a:pathLst>
                <a:path w="20879" h="13259" extrusionOk="0">
                  <a:moveTo>
                    <a:pt x="14412" y="0"/>
                  </a:moveTo>
                  <a:lnTo>
                    <a:pt x="1" y="226"/>
                  </a:lnTo>
                  <a:cubicBezTo>
                    <a:pt x="1254" y="2506"/>
                    <a:pt x="2407" y="4812"/>
                    <a:pt x="3334" y="7218"/>
                  </a:cubicBezTo>
                  <a:lnTo>
                    <a:pt x="12532" y="13258"/>
                  </a:lnTo>
                  <a:lnTo>
                    <a:pt x="20878" y="12757"/>
                  </a:lnTo>
                  <a:lnTo>
                    <a:pt x="1441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7"/>
            <p:cNvSpPr/>
            <p:nvPr/>
          </p:nvSpPr>
          <p:spPr>
            <a:xfrm>
              <a:off x="10049025" y="922900"/>
              <a:ext cx="537625" cy="347150"/>
            </a:xfrm>
            <a:custGeom>
              <a:avLst/>
              <a:gdLst/>
              <a:ahLst/>
              <a:cxnLst/>
              <a:rect l="l" t="t" r="r" b="b"/>
              <a:pathLst>
                <a:path w="21505" h="13886" extrusionOk="0">
                  <a:moveTo>
                    <a:pt x="14574" y="527"/>
                  </a:moveTo>
                  <a:cubicBezTo>
                    <a:pt x="16433" y="4242"/>
                    <a:pt x="18292" y="7862"/>
                    <a:pt x="20151" y="11579"/>
                  </a:cubicBezTo>
                  <a:cubicBezTo>
                    <a:pt x="20376" y="11973"/>
                    <a:pt x="20614" y="12366"/>
                    <a:pt x="20804" y="12760"/>
                  </a:cubicBezTo>
                  <a:lnTo>
                    <a:pt x="20804" y="12760"/>
                  </a:lnTo>
                  <a:cubicBezTo>
                    <a:pt x="18222" y="12953"/>
                    <a:pt x="15639" y="13167"/>
                    <a:pt x="13033" y="13359"/>
                  </a:cubicBezTo>
                  <a:lnTo>
                    <a:pt x="12933" y="13359"/>
                  </a:lnTo>
                  <a:cubicBezTo>
                    <a:pt x="12832" y="13359"/>
                    <a:pt x="12732" y="13259"/>
                    <a:pt x="12732" y="13259"/>
                  </a:cubicBezTo>
                  <a:cubicBezTo>
                    <a:pt x="12206" y="12933"/>
                    <a:pt x="11780" y="12632"/>
                    <a:pt x="11379" y="12306"/>
                  </a:cubicBezTo>
                  <a:cubicBezTo>
                    <a:pt x="9800" y="11379"/>
                    <a:pt x="8346" y="10326"/>
                    <a:pt x="6892" y="9399"/>
                  </a:cubicBezTo>
                  <a:cubicBezTo>
                    <a:pt x="5891" y="8707"/>
                    <a:pt x="4889" y="8106"/>
                    <a:pt x="3909" y="7402"/>
                  </a:cubicBezTo>
                  <a:lnTo>
                    <a:pt x="3909" y="7402"/>
                  </a:lnTo>
                  <a:cubicBezTo>
                    <a:pt x="2933" y="5179"/>
                    <a:pt x="1872" y="2958"/>
                    <a:pt x="726" y="817"/>
                  </a:cubicBezTo>
                  <a:lnTo>
                    <a:pt x="726" y="817"/>
                  </a:lnTo>
                  <a:cubicBezTo>
                    <a:pt x="4768" y="720"/>
                    <a:pt x="8788" y="623"/>
                    <a:pt x="12832" y="527"/>
                  </a:cubicBezTo>
                  <a:close/>
                  <a:moveTo>
                    <a:pt x="14712" y="0"/>
                  </a:moveTo>
                  <a:cubicBezTo>
                    <a:pt x="10527" y="101"/>
                    <a:pt x="6366" y="201"/>
                    <a:pt x="2181" y="301"/>
                  </a:cubicBezTo>
                  <a:lnTo>
                    <a:pt x="301" y="301"/>
                  </a:lnTo>
                  <a:cubicBezTo>
                    <a:pt x="100" y="301"/>
                    <a:pt x="0" y="527"/>
                    <a:pt x="100" y="727"/>
                  </a:cubicBezTo>
                  <a:cubicBezTo>
                    <a:pt x="1343" y="2890"/>
                    <a:pt x="2364" y="5176"/>
                    <a:pt x="3408" y="7560"/>
                  </a:cubicBezTo>
                  <a:lnTo>
                    <a:pt x="3408" y="7560"/>
                  </a:lnTo>
                  <a:cubicBezTo>
                    <a:pt x="3411" y="7606"/>
                    <a:pt x="3428" y="7647"/>
                    <a:pt x="3462" y="7679"/>
                  </a:cubicBezTo>
                  <a:lnTo>
                    <a:pt x="3462" y="7679"/>
                  </a:lnTo>
                  <a:cubicBezTo>
                    <a:pt x="3505" y="7746"/>
                    <a:pt x="3576" y="7784"/>
                    <a:pt x="3651" y="7796"/>
                  </a:cubicBezTo>
                  <a:lnTo>
                    <a:pt x="3651" y="7796"/>
                  </a:lnTo>
                  <a:cubicBezTo>
                    <a:pt x="6015" y="9352"/>
                    <a:pt x="8285" y="10978"/>
                    <a:pt x="10652" y="12532"/>
                  </a:cubicBezTo>
                  <a:cubicBezTo>
                    <a:pt x="11153" y="12832"/>
                    <a:pt x="11679" y="13259"/>
                    <a:pt x="12206" y="13559"/>
                  </a:cubicBezTo>
                  <a:cubicBezTo>
                    <a:pt x="12406" y="13685"/>
                    <a:pt x="12632" y="13885"/>
                    <a:pt x="12832" y="13885"/>
                  </a:cubicBezTo>
                  <a:cubicBezTo>
                    <a:pt x="13258" y="13885"/>
                    <a:pt x="13785" y="13785"/>
                    <a:pt x="14286" y="13785"/>
                  </a:cubicBezTo>
                  <a:cubicBezTo>
                    <a:pt x="15138" y="13685"/>
                    <a:pt x="16065" y="13685"/>
                    <a:pt x="16918" y="13559"/>
                  </a:cubicBezTo>
                  <a:cubicBezTo>
                    <a:pt x="18371" y="13459"/>
                    <a:pt x="19725" y="13359"/>
                    <a:pt x="21178" y="13259"/>
                  </a:cubicBezTo>
                  <a:cubicBezTo>
                    <a:pt x="21404" y="13259"/>
                    <a:pt x="21504" y="13058"/>
                    <a:pt x="21404" y="12933"/>
                  </a:cubicBezTo>
                  <a:lnTo>
                    <a:pt x="15765" y="1654"/>
                  </a:lnTo>
                  <a:cubicBezTo>
                    <a:pt x="15439" y="1153"/>
                    <a:pt x="15138" y="627"/>
                    <a:pt x="14912" y="101"/>
                  </a:cubicBezTo>
                  <a:cubicBezTo>
                    <a:pt x="14812" y="101"/>
                    <a:pt x="14812" y="0"/>
                    <a:pt x="1471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7"/>
            <p:cNvSpPr/>
            <p:nvPr/>
          </p:nvSpPr>
          <p:spPr>
            <a:xfrm>
              <a:off x="10351650" y="961750"/>
              <a:ext cx="44500" cy="75825"/>
            </a:xfrm>
            <a:custGeom>
              <a:avLst/>
              <a:gdLst/>
              <a:ahLst/>
              <a:cxnLst/>
              <a:rect l="l" t="t" r="r" b="b"/>
              <a:pathLst>
                <a:path w="1780" h="3033" extrusionOk="0">
                  <a:moveTo>
                    <a:pt x="1780" y="0"/>
                  </a:moveTo>
                  <a:lnTo>
                    <a:pt x="1780" y="0"/>
                  </a:lnTo>
                  <a:cubicBezTo>
                    <a:pt x="1153" y="953"/>
                    <a:pt x="527" y="1980"/>
                    <a:pt x="0" y="3033"/>
                  </a:cubicBezTo>
                  <a:lnTo>
                    <a:pt x="1780" y="0"/>
                  </a:lnTo>
                  <a:close/>
                </a:path>
              </a:pathLst>
            </a:custGeom>
            <a:solidFill>
              <a:srgbClr val="F46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7"/>
            <p:cNvSpPr/>
            <p:nvPr/>
          </p:nvSpPr>
          <p:spPr>
            <a:xfrm>
              <a:off x="10344450" y="955525"/>
              <a:ext cx="60000" cy="88025"/>
            </a:xfrm>
            <a:custGeom>
              <a:avLst/>
              <a:gdLst/>
              <a:ahLst/>
              <a:cxnLst/>
              <a:rect l="l" t="t" r="r" b="b"/>
              <a:pathLst>
                <a:path w="2400" h="3521" extrusionOk="0">
                  <a:moveTo>
                    <a:pt x="2109" y="0"/>
                  </a:moveTo>
                  <a:cubicBezTo>
                    <a:pt x="2021" y="0"/>
                    <a:pt x="1921" y="44"/>
                    <a:pt x="1842" y="149"/>
                  </a:cubicBezTo>
                  <a:cubicBezTo>
                    <a:pt x="1216" y="1101"/>
                    <a:pt x="589" y="2129"/>
                    <a:pt x="88" y="3182"/>
                  </a:cubicBezTo>
                  <a:cubicBezTo>
                    <a:pt x="1" y="3321"/>
                    <a:pt x="180" y="3520"/>
                    <a:pt x="331" y="3520"/>
                  </a:cubicBezTo>
                  <a:cubicBezTo>
                    <a:pt x="397" y="3520"/>
                    <a:pt x="458" y="3482"/>
                    <a:pt x="489" y="3382"/>
                  </a:cubicBezTo>
                  <a:cubicBezTo>
                    <a:pt x="1116" y="2354"/>
                    <a:pt x="1642" y="1302"/>
                    <a:pt x="2268" y="349"/>
                  </a:cubicBezTo>
                  <a:cubicBezTo>
                    <a:pt x="2399" y="154"/>
                    <a:pt x="2274" y="0"/>
                    <a:pt x="21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7"/>
            <p:cNvSpPr/>
            <p:nvPr/>
          </p:nvSpPr>
          <p:spPr>
            <a:xfrm>
              <a:off x="10098525" y="969875"/>
              <a:ext cx="31350" cy="33875"/>
            </a:xfrm>
            <a:custGeom>
              <a:avLst/>
              <a:gdLst/>
              <a:ahLst/>
              <a:cxnLst/>
              <a:rect l="l" t="t" r="r" b="b"/>
              <a:pathLst>
                <a:path w="1254" h="1355" extrusionOk="0">
                  <a:moveTo>
                    <a:pt x="0" y="1"/>
                  </a:moveTo>
                  <a:lnTo>
                    <a:pt x="0" y="1"/>
                  </a:lnTo>
                  <a:cubicBezTo>
                    <a:pt x="401" y="527"/>
                    <a:pt x="827" y="928"/>
                    <a:pt x="1253" y="135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46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7"/>
            <p:cNvSpPr/>
            <p:nvPr/>
          </p:nvSpPr>
          <p:spPr>
            <a:xfrm>
              <a:off x="10090375" y="965025"/>
              <a:ext cx="44500" cy="45625"/>
            </a:xfrm>
            <a:custGeom>
              <a:avLst/>
              <a:gdLst/>
              <a:ahLst/>
              <a:cxnLst/>
              <a:rect l="l" t="t" r="r" b="b"/>
              <a:pathLst>
                <a:path w="1780" h="1825" extrusionOk="0">
                  <a:moveTo>
                    <a:pt x="323" y="1"/>
                  </a:moveTo>
                  <a:cubicBezTo>
                    <a:pt x="245" y="1"/>
                    <a:pt x="163" y="32"/>
                    <a:pt x="101" y="95"/>
                  </a:cubicBezTo>
                  <a:cubicBezTo>
                    <a:pt x="0" y="195"/>
                    <a:pt x="0" y="295"/>
                    <a:pt x="101" y="396"/>
                  </a:cubicBezTo>
                  <a:cubicBezTo>
                    <a:pt x="527" y="822"/>
                    <a:pt x="953" y="1348"/>
                    <a:pt x="1354" y="1749"/>
                  </a:cubicBezTo>
                  <a:cubicBezTo>
                    <a:pt x="1416" y="1799"/>
                    <a:pt x="1498" y="1824"/>
                    <a:pt x="1576" y="1824"/>
                  </a:cubicBezTo>
                  <a:cubicBezTo>
                    <a:pt x="1654" y="1824"/>
                    <a:pt x="1730" y="1799"/>
                    <a:pt x="1780" y="1749"/>
                  </a:cubicBezTo>
                  <a:lnTo>
                    <a:pt x="1780" y="1348"/>
                  </a:lnTo>
                  <a:lnTo>
                    <a:pt x="527" y="95"/>
                  </a:lnTo>
                  <a:cubicBezTo>
                    <a:pt x="476" y="32"/>
                    <a:pt x="401" y="1"/>
                    <a:pt x="3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7"/>
            <p:cNvSpPr/>
            <p:nvPr/>
          </p:nvSpPr>
          <p:spPr>
            <a:xfrm>
              <a:off x="10479475" y="1207350"/>
              <a:ext cx="57675" cy="15700"/>
            </a:xfrm>
            <a:custGeom>
              <a:avLst/>
              <a:gdLst/>
              <a:ahLst/>
              <a:cxnLst/>
              <a:rect l="l" t="t" r="r" b="b"/>
              <a:pathLst>
                <a:path w="2307" h="628" extrusionOk="0">
                  <a:moveTo>
                    <a:pt x="0" y="1"/>
                  </a:moveTo>
                  <a:lnTo>
                    <a:pt x="2306" y="627"/>
                  </a:lnTo>
                  <a:cubicBezTo>
                    <a:pt x="1579" y="427"/>
                    <a:pt x="827" y="201"/>
                    <a:pt x="0" y="1"/>
                  </a:cubicBezTo>
                  <a:close/>
                </a:path>
              </a:pathLst>
            </a:custGeom>
            <a:solidFill>
              <a:srgbClr val="F46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7"/>
            <p:cNvSpPr/>
            <p:nvPr/>
          </p:nvSpPr>
          <p:spPr>
            <a:xfrm>
              <a:off x="10474450" y="1201025"/>
              <a:ext cx="67700" cy="28075"/>
            </a:xfrm>
            <a:custGeom>
              <a:avLst/>
              <a:gdLst/>
              <a:ahLst/>
              <a:cxnLst/>
              <a:rect l="l" t="t" r="r" b="b"/>
              <a:pathLst>
                <a:path w="2708" h="1123" extrusionOk="0">
                  <a:moveTo>
                    <a:pt x="193" y="1"/>
                  </a:moveTo>
                  <a:cubicBezTo>
                    <a:pt x="99" y="1"/>
                    <a:pt x="1" y="83"/>
                    <a:pt x="1" y="154"/>
                  </a:cubicBezTo>
                  <a:cubicBezTo>
                    <a:pt x="1" y="354"/>
                    <a:pt x="1" y="454"/>
                    <a:pt x="201" y="555"/>
                  </a:cubicBezTo>
                  <a:cubicBezTo>
                    <a:pt x="928" y="680"/>
                    <a:pt x="1655" y="880"/>
                    <a:pt x="2407" y="1081"/>
                  </a:cubicBezTo>
                  <a:cubicBezTo>
                    <a:pt x="2436" y="1110"/>
                    <a:pt x="2474" y="1122"/>
                    <a:pt x="2513" y="1122"/>
                  </a:cubicBezTo>
                  <a:cubicBezTo>
                    <a:pt x="2607" y="1122"/>
                    <a:pt x="2708" y="1052"/>
                    <a:pt x="2708" y="981"/>
                  </a:cubicBezTo>
                  <a:cubicBezTo>
                    <a:pt x="2708" y="780"/>
                    <a:pt x="2708" y="680"/>
                    <a:pt x="2507" y="555"/>
                  </a:cubicBezTo>
                  <a:cubicBezTo>
                    <a:pt x="1780" y="354"/>
                    <a:pt x="1028" y="154"/>
                    <a:pt x="302" y="53"/>
                  </a:cubicBezTo>
                  <a:cubicBezTo>
                    <a:pt x="272" y="16"/>
                    <a:pt x="233" y="1"/>
                    <a:pt x="1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7"/>
            <p:cNvSpPr/>
            <p:nvPr/>
          </p:nvSpPr>
          <p:spPr>
            <a:xfrm>
              <a:off x="10074700" y="1008725"/>
              <a:ext cx="384125" cy="339625"/>
            </a:xfrm>
            <a:custGeom>
              <a:avLst/>
              <a:gdLst/>
              <a:ahLst/>
              <a:cxnLst/>
              <a:rect l="l" t="t" r="r" b="b"/>
              <a:pathLst>
                <a:path w="15365" h="13585" extrusionOk="0">
                  <a:moveTo>
                    <a:pt x="3359" y="1"/>
                  </a:moveTo>
                  <a:cubicBezTo>
                    <a:pt x="1981" y="2206"/>
                    <a:pt x="853" y="4487"/>
                    <a:pt x="1" y="6793"/>
                  </a:cubicBezTo>
                  <a:cubicBezTo>
                    <a:pt x="1" y="6793"/>
                    <a:pt x="1154" y="8998"/>
                    <a:pt x="4286" y="11079"/>
                  </a:cubicBezTo>
                  <a:cubicBezTo>
                    <a:pt x="7319" y="13159"/>
                    <a:pt x="10026" y="13585"/>
                    <a:pt x="10026" y="13585"/>
                  </a:cubicBezTo>
                  <a:cubicBezTo>
                    <a:pt x="12006" y="11906"/>
                    <a:pt x="14111" y="9725"/>
                    <a:pt x="15364" y="7520"/>
                  </a:cubicBezTo>
                  <a:cubicBezTo>
                    <a:pt x="15364" y="7520"/>
                    <a:pt x="13585" y="3986"/>
                    <a:pt x="10251" y="1981"/>
                  </a:cubicBezTo>
                  <a:cubicBezTo>
                    <a:pt x="6893" y="101"/>
                    <a:pt x="3359" y="1"/>
                    <a:pt x="33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7"/>
            <p:cNvSpPr/>
            <p:nvPr/>
          </p:nvSpPr>
          <p:spPr>
            <a:xfrm>
              <a:off x="10067175" y="1002600"/>
              <a:ext cx="399150" cy="351100"/>
            </a:xfrm>
            <a:custGeom>
              <a:avLst/>
              <a:gdLst/>
              <a:ahLst/>
              <a:cxnLst/>
              <a:rect l="l" t="t" r="r" b="b"/>
              <a:pathLst>
                <a:path w="15966" h="14044" extrusionOk="0">
                  <a:moveTo>
                    <a:pt x="3795" y="575"/>
                  </a:moveTo>
                  <a:cubicBezTo>
                    <a:pt x="8594" y="722"/>
                    <a:pt x="13202" y="3473"/>
                    <a:pt x="15385" y="7757"/>
                  </a:cubicBezTo>
                  <a:lnTo>
                    <a:pt x="15385" y="7757"/>
                  </a:lnTo>
                  <a:cubicBezTo>
                    <a:pt x="14070" y="9966"/>
                    <a:pt x="12272" y="11875"/>
                    <a:pt x="10281" y="13504"/>
                  </a:cubicBezTo>
                  <a:lnTo>
                    <a:pt x="10227" y="13504"/>
                  </a:lnTo>
                  <a:cubicBezTo>
                    <a:pt x="10126" y="13504"/>
                    <a:pt x="10026" y="13404"/>
                    <a:pt x="9801" y="13404"/>
                  </a:cubicBezTo>
                  <a:cubicBezTo>
                    <a:pt x="9400" y="13304"/>
                    <a:pt x="8973" y="13203"/>
                    <a:pt x="8447" y="13003"/>
                  </a:cubicBezTo>
                  <a:cubicBezTo>
                    <a:pt x="6993" y="12477"/>
                    <a:pt x="5540" y="11750"/>
                    <a:pt x="4161" y="10697"/>
                  </a:cubicBezTo>
                  <a:cubicBezTo>
                    <a:pt x="3034" y="9870"/>
                    <a:pt x="1981" y="8918"/>
                    <a:pt x="1154" y="7865"/>
                  </a:cubicBezTo>
                  <a:cubicBezTo>
                    <a:pt x="928" y="7564"/>
                    <a:pt x="728" y="7364"/>
                    <a:pt x="628" y="7038"/>
                  </a:cubicBezTo>
                  <a:cubicBezTo>
                    <a:pt x="543" y="7038"/>
                    <a:pt x="530" y="6967"/>
                    <a:pt x="528" y="6944"/>
                  </a:cubicBezTo>
                  <a:lnTo>
                    <a:pt x="528" y="6944"/>
                  </a:lnTo>
                  <a:cubicBezTo>
                    <a:pt x="528" y="6950"/>
                    <a:pt x="530" y="6953"/>
                    <a:pt x="533" y="6953"/>
                  </a:cubicBezTo>
                  <a:cubicBezTo>
                    <a:pt x="567" y="6953"/>
                    <a:pt x="728" y="6612"/>
                    <a:pt x="728" y="6612"/>
                  </a:cubicBezTo>
                  <a:cubicBezTo>
                    <a:pt x="828" y="6311"/>
                    <a:pt x="928" y="5985"/>
                    <a:pt x="1029" y="5785"/>
                  </a:cubicBezTo>
                  <a:cubicBezTo>
                    <a:pt x="1863" y="3944"/>
                    <a:pt x="2769" y="2200"/>
                    <a:pt x="3795" y="575"/>
                  </a:cubicBezTo>
                  <a:close/>
                  <a:moveTo>
                    <a:pt x="3780" y="1"/>
                  </a:moveTo>
                  <a:cubicBezTo>
                    <a:pt x="3694" y="1"/>
                    <a:pt x="3610" y="12"/>
                    <a:pt x="3535" y="45"/>
                  </a:cubicBezTo>
                  <a:cubicBezTo>
                    <a:pt x="3234" y="146"/>
                    <a:pt x="3134" y="672"/>
                    <a:pt x="2908" y="872"/>
                  </a:cubicBezTo>
                  <a:cubicBezTo>
                    <a:pt x="2708" y="1399"/>
                    <a:pt x="2407" y="1825"/>
                    <a:pt x="2181" y="2351"/>
                  </a:cubicBezTo>
                  <a:cubicBezTo>
                    <a:pt x="1655" y="3278"/>
                    <a:pt x="1154" y="4331"/>
                    <a:pt x="728" y="5359"/>
                  </a:cubicBezTo>
                  <a:cubicBezTo>
                    <a:pt x="527" y="5785"/>
                    <a:pt x="302" y="6211"/>
                    <a:pt x="201" y="6612"/>
                  </a:cubicBezTo>
                  <a:cubicBezTo>
                    <a:pt x="101" y="6837"/>
                    <a:pt x="1" y="7038"/>
                    <a:pt x="101" y="7238"/>
                  </a:cubicBezTo>
                  <a:cubicBezTo>
                    <a:pt x="201" y="7464"/>
                    <a:pt x="402" y="7765"/>
                    <a:pt x="628" y="7990"/>
                  </a:cubicBezTo>
                  <a:cubicBezTo>
                    <a:pt x="1029" y="8492"/>
                    <a:pt x="1455" y="9018"/>
                    <a:pt x="1881" y="9444"/>
                  </a:cubicBezTo>
                  <a:cubicBezTo>
                    <a:pt x="3435" y="10998"/>
                    <a:pt x="5314" y="12251"/>
                    <a:pt x="7294" y="13103"/>
                  </a:cubicBezTo>
                  <a:cubicBezTo>
                    <a:pt x="8247" y="13504"/>
                    <a:pt x="9299" y="13930"/>
                    <a:pt x="10327" y="14030"/>
                  </a:cubicBezTo>
                  <a:cubicBezTo>
                    <a:pt x="10356" y="14039"/>
                    <a:pt x="10383" y="14044"/>
                    <a:pt x="10407" y="14044"/>
                  </a:cubicBezTo>
                  <a:cubicBezTo>
                    <a:pt x="10491" y="14044"/>
                    <a:pt x="10542" y="13993"/>
                    <a:pt x="10562" y="13922"/>
                  </a:cubicBezTo>
                  <a:lnTo>
                    <a:pt x="10562" y="13922"/>
                  </a:lnTo>
                  <a:cubicBezTo>
                    <a:pt x="12112" y="12671"/>
                    <a:pt x="13562" y="11220"/>
                    <a:pt x="14713" y="9644"/>
                  </a:cubicBezTo>
                  <a:cubicBezTo>
                    <a:pt x="15039" y="9243"/>
                    <a:pt x="15339" y="8817"/>
                    <a:pt x="15565" y="8391"/>
                  </a:cubicBezTo>
                  <a:cubicBezTo>
                    <a:pt x="15765" y="8191"/>
                    <a:pt x="15966" y="7865"/>
                    <a:pt x="15866" y="7664"/>
                  </a:cubicBezTo>
                  <a:cubicBezTo>
                    <a:pt x="15866" y="7464"/>
                    <a:pt x="15665" y="7238"/>
                    <a:pt x="15565" y="7038"/>
                  </a:cubicBezTo>
                  <a:cubicBezTo>
                    <a:pt x="13986" y="4431"/>
                    <a:pt x="11680" y="2351"/>
                    <a:pt x="8873" y="1198"/>
                  </a:cubicBezTo>
                  <a:cubicBezTo>
                    <a:pt x="7420" y="572"/>
                    <a:pt x="5841" y="246"/>
                    <a:pt x="4287" y="45"/>
                  </a:cubicBezTo>
                  <a:cubicBezTo>
                    <a:pt x="4136" y="45"/>
                    <a:pt x="3953" y="1"/>
                    <a:pt x="37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7"/>
            <p:cNvSpPr/>
            <p:nvPr/>
          </p:nvSpPr>
          <p:spPr>
            <a:xfrm>
              <a:off x="10111675" y="1019375"/>
              <a:ext cx="94000" cy="198650"/>
            </a:xfrm>
            <a:custGeom>
              <a:avLst/>
              <a:gdLst/>
              <a:ahLst/>
              <a:cxnLst/>
              <a:rect l="l" t="t" r="r" b="b"/>
              <a:pathLst>
                <a:path w="3760" h="7946" extrusionOk="0">
                  <a:moveTo>
                    <a:pt x="3760" y="1"/>
                  </a:moveTo>
                  <a:lnTo>
                    <a:pt x="3760" y="1"/>
                  </a:lnTo>
                  <a:cubicBezTo>
                    <a:pt x="2507" y="2607"/>
                    <a:pt x="1128" y="5214"/>
                    <a:pt x="0" y="7946"/>
                  </a:cubicBezTo>
                  <a:lnTo>
                    <a:pt x="3760" y="1"/>
                  </a:lnTo>
                  <a:close/>
                </a:path>
              </a:pathLst>
            </a:custGeom>
            <a:solidFill>
              <a:srgbClr val="F46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7"/>
            <p:cNvSpPr/>
            <p:nvPr/>
          </p:nvSpPr>
          <p:spPr>
            <a:xfrm>
              <a:off x="10101750" y="1013500"/>
              <a:ext cx="113225" cy="210150"/>
            </a:xfrm>
            <a:custGeom>
              <a:avLst/>
              <a:gdLst/>
              <a:ahLst/>
              <a:cxnLst/>
              <a:rect l="l" t="t" r="r" b="b"/>
              <a:pathLst>
                <a:path w="4529" h="8406" extrusionOk="0">
                  <a:moveTo>
                    <a:pt x="4160" y="0"/>
                  </a:moveTo>
                  <a:cubicBezTo>
                    <a:pt x="4080" y="0"/>
                    <a:pt x="3998" y="40"/>
                    <a:pt x="3931" y="136"/>
                  </a:cubicBezTo>
                  <a:cubicBezTo>
                    <a:pt x="2678" y="2742"/>
                    <a:pt x="1325" y="5349"/>
                    <a:pt x="72" y="7955"/>
                  </a:cubicBezTo>
                  <a:cubicBezTo>
                    <a:pt x="0" y="8186"/>
                    <a:pt x="194" y="8405"/>
                    <a:pt x="385" y="8405"/>
                  </a:cubicBezTo>
                  <a:cubicBezTo>
                    <a:pt x="462" y="8405"/>
                    <a:pt x="540" y="8368"/>
                    <a:pt x="598" y="8281"/>
                  </a:cubicBezTo>
                  <a:cubicBezTo>
                    <a:pt x="1851" y="5675"/>
                    <a:pt x="3104" y="3043"/>
                    <a:pt x="4458" y="436"/>
                  </a:cubicBezTo>
                  <a:cubicBezTo>
                    <a:pt x="4528" y="225"/>
                    <a:pt x="4350" y="0"/>
                    <a:pt x="41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7"/>
            <p:cNvSpPr/>
            <p:nvPr/>
          </p:nvSpPr>
          <p:spPr>
            <a:xfrm>
              <a:off x="10139875" y="1035050"/>
              <a:ext cx="120325" cy="219325"/>
            </a:xfrm>
            <a:custGeom>
              <a:avLst/>
              <a:gdLst/>
              <a:ahLst/>
              <a:cxnLst/>
              <a:rect l="l" t="t" r="r" b="b"/>
              <a:pathLst>
                <a:path w="4813" h="8773" extrusionOk="0">
                  <a:moveTo>
                    <a:pt x="4812" y="1"/>
                  </a:moveTo>
                  <a:lnTo>
                    <a:pt x="1692" y="5688"/>
                  </a:lnTo>
                  <a:lnTo>
                    <a:pt x="1692" y="5688"/>
                  </a:lnTo>
                  <a:cubicBezTo>
                    <a:pt x="2744" y="3794"/>
                    <a:pt x="3805" y="1902"/>
                    <a:pt x="4812" y="1"/>
                  </a:cubicBezTo>
                  <a:close/>
                  <a:moveTo>
                    <a:pt x="1692" y="5688"/>
                  </a:moveTo>
                  <a:cubicBezTo>
                    <a:pt x="1122" y="6714"/>
                    <a:pt x="555" y="7742"/>
                    <a:pt x="0" y="8773"/>
                  </a:cubicBezTo>
                  <a:lnTo>
                    <a:pt x="1692" y="5688"/>
                  </a:lnTo>
                  <a:close/>
                </a:path>
              </a:pathLst>
            </a:custGeom>
            <a:solidFill>
              <a:srgbClr val="F46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7"/>
            <p:cNvSpPr/>
            <p:nvPr/>
          </p:nvSpPr>
          <p:spPr>
            <a:xfrm>
              <a:off x="10131375" y="1029075"/>
              <a:ext cx="137750" cy="231275"/>
            </a:xfrm>
            <a:custGeom>
              <a:avLst/>
              <a:gdLst/>
              <a:ahLst/>
              <a:cxnLst/>
              <a:rect l="l" t="t" r="r" b="b"/>
              <a:pathLst>
                <a:path w="5510" h="9251" extrusionOk="0">
                  <a:moveTo>
                    <a:pt x="5130" y="1"/>
                  </a:moveTo>
                  <a:cubicBezTo>
                    <a:pt x="5053" y="1"/>
                    <a:pt x="4982" y="40"/>
                    <a:pt x="4952" y="139"/>
                  </a:cubicBezTo>
                  <a:cubicBezTo>
                    <a:pt x="3273" y="3047"/>
                    <a:pt x="1719" y="5979"/>
                    <a:pt x="140" y="8911"/>
                  </a:cubicBezTo>
                  <a:cubicBezTo>
                    <a:pt x="1" y="9050"/>
                    <a:pt x="212" y="9250"/>
                    <a:pt x="387" y="9250"/>
                  </a:cubicBezTo>
                  <a:cubicBezTo>
                    <a:pt x="465" y="9250"/>
                    <a:pt x="535" y="9211"/>
                    <a:pt x="566" y="9112"/>
                  </a:cubicBezTo>
                  <a:cubicBezTo>
                    <a:pt x="2120" y="6179"/>
                    <a:pt x="3799" y="3272"/>
                    <a:pt x="5353" y="340"/>
                  </a:cubicBezTo>
                  <a:cubicBezTo>
                    <a:pt x="5509" y="201"/>
                    <a:pt x="5304" y="1"/>
                    <a:pt x="51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7"/>
            <p:cNvSpPr/>
            <p:nvPr/>
          </p:nvSpPr>
          <p:spPr>
            <a:xfrm>
              <a:off x="10176825" y="1053225"/>
              <a:ext cx="132875" cy="224325"/>
            </a:xfrm>
            <a:custGeom>
              <a:avLst/>
              <a:gdLst/>
              <a:ahLst/>
              <a:cxnLst/>
              <a:rect l="l" t="t" r="r" b="b"/>
              <a:pathLst>
                <a:path w="5315" h="8973" extrusionOk="0">
                  <a:moveTo>
                    <a:pt x="5314" y="0"/>
                  </a:moveTo>
                  <a:lnTo>
                    <a:pt x="5314" y="0"/>
                  </a:lnTo>
                  <a:cubicBezTo>
                    <a:pt x="3334" y="2933"/>
                    <a:pt x="1555" y="5965"/>
                    <a:pt x="1" y="8973"/>
                  </a:cubicBezTo>
                  <a:lnTo>
                    <a:pt x="5314" y="0"/>
                  </a:lnTo>
                  <a:close/>
                </a:path>
              </a:pathLst>
            </a:custGeom>
            <a:solidFill>
              <a:srgbClr val="F46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7"/>
            <p:cNvSpPr/>
            <p:nvPr/>
          </p:nvSpPr>
          <p:spPr>
            <a:xfrm>
              <a:off x="10166900" y="1045925"/>
              <a:ext cx="152025" cy="240375"/>
            </a:xfrm>
            <a:custGeom>
              <a:avLst/>
              <a:gdLst/>
              <a:ahLst/>
              <a:cxnLst/>
              <a:rect l="l" t="t" r="r" b="b"/>
              <a:pathLst>
                <a:path w="6081" h="9615" extrusionOk="0">
                  <a:moveTo>
                    <a:pt x="5672" y="0"/>
                  </a:moveTo>
                  <a:cubicBezTo>
                    <a:pt x="5602" y="0"/>
                    <a:pt x="5539" y="28"/>
                    <a:pt x="5511" y="92"/>
                  </a:cubicBezTo>
                  <a:cubicBezTo>
                    <a:pt x="3531" y="3124"/>
                    <a:pt x="1751" y="6032"/>
                    <a:pt x="72" y="9165"/>
                  </a:cubicBezTo>
                  <a:cubicBezTo>
                    <a:pt x="1" y="9396"/>
                    <a:pt x="195" y="9614"/>
                    <a:pt x="385" y="9614"/>
                  </a:cubicBezTo>
                  <a:cubicBezTo>
                    <a:pt x="463" y="9614"/>
                    <a:pt x="540" y="9578"/>
                    <a:pt x="598" y="9490"/>
                  </a:cubicBezTo>
                  <a:cubicBezTo>
                    <a:pt x="2177" y="6358"/>
                    <a:pt x="3932" y="3325"/>
                    <a:pt x="5937" y="393"/>
                  </a:cubicBezTo>
                  <a:cubicBezTo>
                    <a:pt x="6080" y="177"/>
                    <a:pt x="5851" y="0"/>
                    <a:pt x="56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7"/>
            <p:cNvSpPr/>
            <p:nvPr/>
          </p:nvSpPr>
          <p:spPr>
            <a:xfrm>
              <a:off x="10208175" y="1082050"/>
              <a:ext cx="138475" cy="216800"/>
            </a:xfrm>
            <a:custGeom>
              <a:avLst/>
              <a:gdLst/>
              <a:ahLst/>
              <a:cxnLst/>
              <a:rect l="l" t="t" r="r" b="b"/>
              <a:pathLst>
                <a:path w="5539" h="8672" extrusionOk="0">
                  <a:moveTo>
                    <a:pt x="5539" y="0"/>
                  </a:moveTo>
                  <a:lnTo>
                    <a:pt x="0" y="8672"/>
                  </a:lnTo>
                  <a:cubicBezTo>
                    <a:pt x="1980" y="5840"/>
                    <a:pt x="3760" y="2933"/>
                    <a:pt x="5539" y="0"/>
                  </a:cubicBezTo>
                  <a:close/>
                </a:path>
              </a:pathLst>
            </a:custGeom>
            <a:solidFill>
              <a:srgbClr val="F46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7"/>
            <p:cNvSpPr/>
            <p:nvPr/>
          </p:nvSpPr>
          <p:spPr>
            <a:xfrm>
              <a:off x="10199025" y="1074750"/>
              <a:ext cx="154450" cy="229800"/>
            </a:xfrm>
            <a:custGeom>
              <a:avLst/>
              <a:gdLst/>
              <a:ahLst/>
              <a:cxnLst/>
              <a:rect l="l" t="t" r="r" b="b"/>
              <a:pathLst>
                <a:path w="6178" h="9192" extrusionOk="0">
                  <a:moveTo>
                    <a:pt x="5787" y="0"/>
                  </a:moveTo>
                  <a:cubicBezTo>
                    <a:pt x="5711" y="0"/>
                    <a:pt x="5636" y="28"/>
                    <a:pt x="5579" y="92"/>
                  </a:cubicBezTo>
                  <a:cubicBezTo>
                    <a:pt x="3900" y="3099"/>
                    <a:pt x="2020" y="5931"/>
                    <a:pt x="141" y="8864"/>
                  </a:cubicBezTo>
                  <a:cubicBezTo>
                    <a:pt x="1" y="9003"/>
                    <a:pt x="214" y="9191"/>
                    <a:pt x="390" y="9191"/>
                  </a:cubicBezTo>
                  <a:cubicBezTo>
                    <a:pt x="466" y="9191"/>
                    <a:pt x="536" y="9156"/>
                    <a:pt x="567" y="9064"/>
                  </a:cubicBezTo>
                  <a:cubicBezTo>
                    <a:pt x="2547" y="6232"/>
                    <a:pt x="4326" y="3325"/>
                    <a:pt x="6105" y="392"/>
                  </a:cubicBezTo>
                  <a:cubicBezTo>
                    <a:pt x="6177" y="177"/>
                    <a:pt x="5979" y="0"/>
                    <a:pt x="578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7"/>
            <p:cNvSpPr/>
            <p:nvPr/>
          </p:nvSpPr>
          <p:spPr>
            <a:xfrm>
              <a:off x="10249525" y="1105225"/>
              <a:ext cx="130975" cy="211800"/>
            </a:xfrm>
            <a:custGeom>
              <a:avLst/>
              <a:gdLst/>
              <a:ahLst/>
              <a:cxnLst/>
              <a:rect l="l" t="t" r="r" b="b"/>
              <a:pathLst>
                <a:path w="5239" h="8472" extrusionOk="0">
                  <a:moveTo>
                    <a:pt x="5238" y="1"/>
                  </a:moveTo>
                  <a:lnTo>
                    <a:pt x="1466" y="6101"/>
                  </a:lnTo>
                  <a:lnTo>
                    <a:pt x="1466" y="6101"/>
                  </a:lnTo>
                  <a:cubicBezTo>
                    <a:pt x="2796" y="4100"/>
                    <a:pt x="4064" y="2088"/>
                    <a:pt x="5238" y="1"/>
                  </a:cubicBezTo>
                  <a:close/>
                  <a:moveTo>
                    <a:pt x="1466" y="6101"/>
                  </a:moveTo>
                  <a:cubicBezTo>
                    <a:pt x="1263" y="6407"/>
                    <a:pt x="1058" y="6713"/>
                    <a:pt x="852" y="7018"/>
                  </a:cubicBezTo>
                  <a:cubicBezTo>
                    <a:pt x="527" y="7519"/>
                    <a:pt x="226" y="7945"/>
                    <a:pt x="0" y="8472"/>
                  </a:cubicBezTo>
                  <a:lnTo>
                    <a:pt x="1466" y="6101"/>
                  </a:lnTo>
                  <a:close/>
                </a:path>
              </a:pathLst>
            </a:custGeom>
            <a:solidFill>
              <a:srgbClr val="F46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7"/>
            <p:cNvSpPr/>
            <p:nvPr/>
          </p:nvSpPr>
          <p:spPr>
            <a:xfrm>
              <a:off x="10241025" y="1099025"/>
              <a:ext cx="147775" cy="223975"/>
            </a:xfrm>
            <a:custGeom>
              <a:avLst/>
              <a:gdLst/>
              <a:ahLst/>
              <a:cxnLst/>
              <a:rect l="l" t="t" r="r" b="b"/>
              <a:pathLst>
                <a:path w="5911" h="8959" extrusionOk="0">
                  <a:moveTo>
                    <a:pt x="5617" y="1"/>
                  </a:moveTo>
                  <a:cubicBezTo>
                    <a:pt x="5529" y="1"/>
                    <a:pt x="5430" y="45"/>
                    <a:pt x="5353" y="148"/>
                  </a:cubicBezTo>
                  <a:cubicBezTo>
                    <a:pt x="4526" y="1627"/>
                    <a:pt x="3699" y="2980"/>
                    <a:pt x="2746" y="4434"/>
                  </a:cubicBezTo>
                  <a:cubicBezTo>
                    <a:pt x="2345" y="5161"/>
                    <a:pt x="1919" y="5787"/>
                    <a:pt x="1393" y="6514"/>
                  </a:cubicBezTo>
                  <a:cubicBezTo>
                    <a:pt x="967" y="7141"/>
                    <a:pt x="466" y="7893"/>
                    <a:pt x="140" y="8620"/>
                  </a:cubicBezTo>
                  <a:cubicBezTo>
                    <a:pt x="1" y="8759"/>
                    <a:pt x="151" y="8958"/>
                    <a:pt x="332" y="8958"/>
                  </a:cubicBezTo>
                  <a:cubicBezTo>
                    <a:pt x="411" y="8958"/>
                    <a:pt x="497" y="8920"/>
                    <a:pt x="566" y="8820"/>
                  </a:cubicBezTo>
                  <a:cubicBezTo>
                    <a:pt x="967" y="8093"/>
                    <a:pt x="1393" y="7467"/>
                    <a:pt x="1919" y="6740"/>
                  </a:cubicBezTo>
                  <a:cubicBezTo>
                    <a:pt x="2345" y="6113"/>
                    <a:pt x="2746" y="5386"/>
                    <a:pt x="3273" y="4760"/>
                  </a:cubicBezTo>
                  <a:cubicBezTo>
                    <a:pt x="4100" y="3281"/>
                    <a:pt x="4952" y="1828"/>
                    <a:pt x="5779" y="374"/>
                  </a:cubicBezTo>
                  <a:cubicBezTo>
                    <a:pt x="5910" y="160"/>
                    <a:pt x="5783" y="1"/>
                    <a:pt x="56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7"/>
            <p:cNvSpPr/>
            <p:nvPr/>
          </p:nvSpPr>
          <p:spPr>
            <a:xfrm>
              <a:off x="10289000" y="1142200"/>
              <a:ext cx="125325" cy="190500"/>
            </a:xfrm>
            <a:custGeom>
              <a:avLst/>
              <a:gdLst/>
              <a:ahLst/>
              <a:cxnLst/>
              <a:rect l="l" t="t" r="r" b="b"/>
              <a:pathLst>
                <a:path w="5013" h="7620" extrusionOk="0">
                  <a:moveTo>
                    <a:pt x="5013" y="0"/>
                  </a:moveTo>
                  <a:lnTo>
                    <a:pt x="0" y="7619"/>
                  </a:lnTo>
                  <a:cubicBezTo>
                    <a:pt x="1780" y="5113"/>
                    <a:pt x="3434" y="2607"/>
                    <a:pt x="5013" y="0"/>
                  </a:cubicBezTo>
                  <a:close/>
                </a:path>
              </a:pathLst>
            </a:custGeom>
            <a:solidFill>
              <a:srgbClr val="F46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7"/>
            <p:cNvSpPr/>
            <p:nvPr/>
          </p:nvSpPr>
          <p:spPr>
            <a:xfrm>
              <a:off x="10279925" y="1135550"/>
              <a:ext cx="143025" cy="201675"/>
            </a:xfrm>
            <a:custGeom>
              <a:avLst/>
              <a:gdLst/>
              <a:ahLst/>
              <a:cxnLst/>
              <a:rect l="l" t="t" r="r" b="b"/>
              <a:pathLst>
                <a:path w="5721" h="8067" extrusionOk="0">
                  <a:moveTo>
                    <a:pt x="5437" y="0"/>
                  </a:moveTo>
                  <a:cubicBezTo>
                    <a:pt x="5348" y="0"/>
                    <a:pt x="5247" y="49"/>
                    <a:pt x="5175" y="166"/>
                  </a:cubicBezTo>
                  <a:cubicBezTo>
                    <a:pt x="3596" y="2773"/>
                    <a:pt x="1917" y="5279"/>
                    <a:pt x="163" y="7685"/>
                  </a:cubicBezTo>
                  <a:cubicBezTo>
                    <a:pt x="0" y="7902"/>
                    <a:pt x="176" y="8066"/>
                    <a:pt x="362" y="8066"/>
                  </a:cubicBezTo>
                  <a:cubicBezTo>
                    <a:pt x="434" y="8066"/>
                    <a:pt x="508" y="8042"/>
                    <a:pt x="564" y="7986"/>
                  </a:cubicBezTo>
                  <a:cubicBezTo>
                    <a:pt x="2343" y="5580"/>
                    <a:pt x="4022" y="2973"/>
                    <a:pt x="5576" y="367"/>
                  </a:cubicBezTo>
                  <a:cubicBezTo>
                    <a:pt x="5721" y="157"/>
                    <a:pt x="5597" y="0"/>
                    <a:pt x="54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7"/>
            <p:cNvSpPr/>
            <p:nvPr/>
          </p:nvSpPr>
          <p:spPr>
            <a:xfrm>
              <a:off x="10377975" y="1199200"/>
              <a:ext cx="49525" cy="68325"/>
            </a:xfrm>
            <a:custGeom>
              <a:avLst/>
              <a:gdLst/>
              <a:ahLst/>
              <a:cxnLst/>
              <a:rect l="l" t="t" r="r" b="b"/>
              <a:pathLst>
                <a:path w="1981" h="2733" extrusionOk="0">
                  <a:moveTo>
                    <a:pt x="1980" y="1"/>
                  </a:moveTo>
                  <a:lnTo>
                    <a:pt x="0" y="2733"/>
                  </a:lnTo>
                  <a:cubicBezTo>
                    <a:pt x="627" y="1881"/>
                    <a:pt x="1353" y="953"/>
                    <a:pt x="1980" y="1"/>
                  </a:cubicBezTo>
                  <a:close/>
                </a:path>
              </a:pathLst>
            </a:custGeom>
            <a:solidFill>
              <a:srgbClr val="F46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7"/>
            <p:cNvSpPr/>
            <p:nvPr/>
          </p:nvSpPr>
          <p:spPr>
            <a:xfrm>
              <a:off x="10369825" y="1193550"/>
              <a:ext cx="66175" cy="80875"/>
            </a:xfrm>
            <a:custGeom>
              <a:avLst/>
              <a:gdLst/>
              <a:ahLst/>
              <a:cxnLst/>
              <a:rect l="l" t="t" r="r" b="b"/>
              <a:pathLst>
                <a:path w="2647" h="3235" extrusionOk="0">
                  <a:moveTo>
                    <a:pt x="2311" y="0"/>
                  </a:moveTo>
                  <a:cubicBezTo>
                    <a:pt x="2232" y="0"/>
                    <a:pt x="2148" y="36"/>
                    <a:pt x="2080" y="127"/>
                  </a:cubicBezTo>
                  <a:cubicBezTo>
                    <a:pt x="1454" y="1079"/>
                    <a:pt x="827" y="1906"/>
                    <a:pt x="101" y="2859"/>
                  </a:cubicBezTo>
                  <a:cubicBezTo>
                    <a:pt x="0" y="2959"/>
                    <a:pt x="0" y="3059"/>
                    <a:pt x="101" y="3159"/>
                  </a:cubicBezTo>
                  <a:cubicBezTo>
                    <a:pt x="151" y="3209"/>
                    <a:pt x="232" y="3235"/>
                    <a:pt x="301" y="3235"/>
                  </a:cubicBezTo>
                  <a:cubicBezTo>
                    <a:pt x="370" y="3235"/>
                    <a:pt x="426" y="3209"/>
                    <a:pt x="426" y="3159"/>
                  </a:cubicBezTo>
                  <a:cubicBezTo>
                    <a:pt x="1153" y="2332"/>
                    <a:pt x="1880" y="1280"/>
                    <a:pt x="2507" y="352"/>
                  </a:cubicBezTo>
                  <a:cubicBezTo>
                    <a:pt x="2647" y="195"/>
                    <a:pt x="2493" y="0"/>
                    <a:pt x="23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7"/>
            <p:cNvSpPr/>
            <p:nvPr/>
          </p:nvSpPr>
          <p:spPr>
            <a:xfrm>
              <a:off x="10202525" y="1050725"/>
              <a:ext cx="13175" cy="28825"/>
            </a:xfrm>
            <a:custGeom>
              <a:avLst/>
              <a:gdLst/>
              <a:ahLst/>
              <a:cxnLst/>
              <a:rect l="l" t="t" r="r" b="b"/>
              <a:pathLst>
                <a:path w="527" h="1153" extrusionOk="0">
                  <a:moveTo>
                    <a:pt x="527" y="0"/>
                  </a:moveTo>
                  <a:lnTo>
                    <a:pt x="527" y="0"/>
                  </a:lnTo>
                  <a:cubicBezTo>
                    <a:pt x="494" y="69"/>
                    <a:pt x="465" y="135"/>
                    <a:pt x="436" y="198"/>
                  </a:cubicBezTo>
                  <a:lnTo>
                    <a:pt x="436" y="198"/>
                  </a:lnTo>
                  <a:lnTo>
                    <a:pt x="527" y="0"/>
                  </a:lnTo>
                  <a:close/>
                  <a:moveTo>
                    <a:pt x="436" y="198"/>
                  </a:moveTo>
                  <a:lnTo>
                    <a:pt x="1" y="1153"/>
                  </a:lnTo>
                  <a:cubicBezTo>
                    <a:pt x="190" y="796"/>
                    <a:pt x="291" y="527"/>
                    <a:pt x="436" y="198"/>
                  </a:cubicBezTo>
                  <a:close/>
                </a:path>
              </a:pathLst>
            </a:custGeom>
            <a:solidFill>
              <a:srgbClr val="F46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7"/>
            <p:cNvSpPr/>
            <p:nvPr/>
          </p:nvSpPr>
          <p:spPr>
            <a:xfrm>
              <a:off x="10195000" y="1045700"/>
              <a:ext cx="28850" cy="38875"/>
            </a:xfrm>
            <a:custGeom>
              <a:avLst/>
              <a:gdLst/>
              <a:ahLst/>
              <a:cxnLst/>
              <a:rect l="l" t="t" r="r" b="b"/>
              <a:pathLst>
                <a:path w="1154" h="1555" extrusionOk="0">
                  <a:moveTo>
                    <a:pt x="928" y="1"/>
                  </a:moveTo>
                  <a:cubicBezTo>
                    <a:pt x="828" y="1"/>
                    <a:pt x="728" y="1"/>
                    <a:pt x="627" y="101"/>
                  </a:cubicBezTo>
                  <a:cubicBezTo>
                    <a:pt x="427" y="502"/>
                    <a:pt x="201" y="828"/>
                    <a:pt x="101" y="1128"/>
                  </a:cubicBezTo>
                  <a:cubicBezTo>
                    <a:pt x="1" y="1254"/>
                    <a:pt x="1" y="1454"/>
                    <a:pt x="101" y="1554"/>
                  </a:cubicBezTo>
                  <a:cubicBezTo>
                    <a:pt x="302" y="1554"/>
                    <a:pt x="427" y="1554"/>
                    <a:pt x="527" y="1454"/>
                  </a:cubicBezTo>
                  <a:cubicBezTo>
                    <a:pt x="728" y="1028"/>
                    <a:pt x="928" y="727"/>
                    <a:pt x="1053" y="402"/>
                  </a:cubicBezTo>
                  <a:cubicBezTo>
                    <a:pt x="1154" y="301"/>
                    <a:pt x="1154" y="101"/>
                    <a:pt x="9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7"/>
            <p:cNvSpPr/>
            <p:nvPr/>
          </p:nvSpPr>
          <p:spPr>
            <a:xfrm>
              <a:off x="10098525" y="1136550"/>
              <a:ext cx="20700" cy="39500"/>
            </a:xfrm>
            <a:custGeom>
              <a:avLst/>
              <a:gdLst/>
              <a:ahLst/>
              <a:cxnLst/>
              <a:rect l="l" t="t" r="r" b="b"/>
              <a:pathLst>
                <a:path w="828" h="1580" extrusionOk="0">
                  <a:moveTo>
                    <a:pt x="827" y="1"/>
                  </a:moveTo>
                  <a:lnTo>
                    <a:pt x="0" y="1580"/>
                  </a:lnTo>
                  <a:cubicBezTo>
                    <a:pt x="301" y="1053"/>
                    <a:pt x="627" y="527"/>
                    <a:pt x="827" y="1"/>
                  </a:cubicBezTo>
                  <a:close/>
                </a:path>
              </a:pathLst>
            </a:custGeom>
            <a:solidFill>
              <a:srgbClr val="F46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7"/>
            <p:cNvSpPr/>
            <p:nvPr/>
          </p:nvSpPr>
          <p:spPr>
            <a:xfrm>
              <a:off x="10090375" y="1129675"/>
              <a:ext cx="36975" cy="52425"/>
            </a:xfrm>
            <a:custGeom>
              <a:avLst/>
              <a:gdLst/>
              <a:ahLst/>
              <a:cxnLst/>
              <a:rect l="l" t="t" r="r" b="b"/>
              <a:pathLst>
                <a:path w="1479" h="2097" extrusionOk="0">
                  <a:moveTo>
                    <a:pt x="1116" y="0"/>
                  </a:moveTo>
                  <a:cubicBezTo>
                    <a:pt x="1053" y="0"/>
                    <a:pt x="1003" y="25"/>
                    <a:pt x="953" y="75"/>
                  </a:cubicBezTo>
                  <a:cubicBezTo>
                    <a:pt x="627" y="602"/>
                    <a:pt x="426" y="1228"/>
                    <a:pt x="101" y="1754"/>
                  </a:cubicBezTo>
                  <a:cubicBezTo>
                    <a:pt x="0" y="1855"/>
                    <a:pt x="101" y="1955"/>
                    <a:pt x="226" y="2055"/>
                  </a:cubicBezTo>
                  <a:cubicBezTo>
                    <a:pt x="255" y="2085"/>
                    <a:pt x="285" y="2097"/>
                    <a:pt x="314" y="2097"/>
                  </a:cubicBezTo>
                  <a:cubicBezTo>
                    <a:pt x="385" y="2097"/>
                    <a:pt x="456" y="2026"/>
                    <a:pt x="527" y="1955"/>
                  </a:cubicBezTo>
                  <a:cubicBezTo>
                    <a:pt x="852" y="1429"/>
                    <a:pt x="1153" y="902"/>
                    <a:pt x="1479" y="401"/>
                  </a:cubicBezTo>
                  <a:cubicBezTo>
                    <a:pt x="1479" y="276"/>
                    <a:pt x="1479" y="75"/>
                    <a:pt x="1354" y="75"/>
                  </a:cubicBezTo>
                  <a:cubicBezTo>
                    <a:pt x="1253" y="25"/>
                    <a:pt x="1178" y="0"/>
                    <a:pt x="11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7"/>
            <p:cNvSpPr/>
            <p:nvPr/>
          </p:nvSpPr>
          <p:spPr>
            <a:xfrm>
              <a:off x="10278350" y="1100225"/>
              <a:ext cx="28825" cy="55150"/>
            </a:xfrm>
            <a:custGeom>
              <a:avLst/>
              <a:gdLst/>
              <a:ahLst/>
              <a:cxnLst/>
              <a:rect l="l" t="t" r="r" b="b"/>
              <a:pathLst>
                <a:path w="1153" h="2206" extrusionOk="0">
                  <a:moveTo>
                    <a:pt x="1153" y="0"/>
                  </a:moveTo>
                  <a:lnTo>
                    <a:pt x="1153" y="0"/>
                  </a:lnTo>
                  <a:cubicBezTo>
                    <a:pt x="905" y="424"/>
                    <a:pt x="699" y="847"/>
                    <a:pt x="486" y="1276"/>
                  </a:cubicBezTo>
                  <a:lnTo>
                    <a:pt x="486" y="1276"/>
                  </a:lnTo>
                  <a:lnTo>
                    <a:pt x="1153" y="0"/>
                  </a:lnTo>
                  <a:close/>
                  <a:moveTo>
                    <a:pt x="486" y="1276"/>
                  </a:moveTo>
                  <a:lnTo>
                    <a:pt x="0" y="2206"/>
                  </a:lnTo>
                  <a:cubicBezTo>
                    <a:pt x="178" y="1892"/>
                    <a:pt x="334" y="1582"/>
                    <a:pt x="486" y="1276"/>
                  </a:cubicBezTo>
                  <a:close/>
                </a:path>
              </a:pathLst>
            </a:custGeom>
            <a:solidFill>
              <a:srgbClr val="F46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7"/>
            <p:cNvSpPr/>
            <p:nvPr/>
          </p:nvSpPr>
          <p:spPr>
            <a:xfrm>
              <a:off x="10269825" y="1093700"/>
              <a:ext cx="46050" cy="67350"/>
            </a:xfrm>
            <a:custGeom>
              <a:avLst/>
              <a:gdLst/>
              <a:ahLst/>
              <a:cxnLst/>
              <a:rect l="l" t="t" r="r" b="b"/>
              <a:pathLst>
                <a:path w="1842" h="2694" extrusionOk="0">
                  <a:moveTo>
                    <a:pt x="1503" y="1"/>
                  </a:moveTo>
                  <a:cubicBezTo>
                    <a:pt x="1415" y="1"/>
                    <a:pt x="1328" y="48"/>
                    <a:pt x="1294" y="161"/>
                  </a:cubicBezTo>
                  <a:cubicBezTo>
                    <a:pt x="867" y="888"/>
                    <a:pt x="441" y="1614"/>
                    <a:pt x="141" y="2341"/>
                  </a:cubicBezTo>
                  <a:cubicBezTo>
                    <a:pt x="0" y="2499"/>
                    <a:pt x="154" y="2693"/>
                    <a:pt x="337" y="2693"/>
                  </a:cubicBezTo>
                  <a:cubicBezTo>
                    <a:pt x="415" y="2693"/>
                    <a:pt x="499" y="2657"/>
                    <a:pt x="567" y="2567"/>
                  </a:cubicBezTo>
                  <a:cubicBezTo>
                    <a:pt x="968" y="1840"/>
                    <a:pt x="1294" y="1088"/>
                    <a:pt x="1695" y="361"/>
                  </a:cubicBezTo>
                  <a:cubicBezTo>
                    <a:pt x="1842" y="165"/>
                    <a:pt x="1669" y="1"/>
                    <a:pt x="150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7"/>
            <p:cNvSpPr/>
            <p:nvPr/>
          </p:nvSpPr>
          <p:spPr>
            <a:xfrm>
              <a:off x="10346625" y="1191700"/>
              <a:ext cx="7550" cy="15675"/>
            </a:xfrm>
            <a:custGeom>
              <a:avLst/>
              <a:gdLst/>
              <a:ahLst/>
              <a:cxnLst/>
              <a:rect l="l" t="t" r="r" b="b"/>
              <a:pathLst>
                <a:path w="302" h="627" extrusionOk="0">
                  <a:moveTo>
                    <a:pt x="302" y="0"/>
                  </a:moveTo>
                  <a:lnTo>
                    <a:pt x="302" y="0"/>
                  </a:lnTo>
                  <a:cubicBezTo>
                    <a:pt x="252" y="100"/>
                    <a:pt x="201" y="207"/>
                    <a:pt x="151" y="314"/>
                  </a:cubicBezTo>
                  <a:lnTo>
                    <a:pt x="302" y="0"/>
                  </a:lnTo>
                  <a:close/>
                  <a:moveTo>
                    <a:pt x="151" y="314"/>
                  </a:moveTo>
                  <a:lnTo>
                    <a:pt x="1" y="627"/>
                  </a:lnTo>
                  <a:cubicBezTo>
                    <a:pt x="51" y="527"/>
                    <a:pt x="101" y="420"/>
                    <a:pt x="151" y="314"/>
                  </a:cubicBezTo>
                  <a:close/>
                </a:path>
              </a:pathLst>
            </a:custGeom>
            <a:solidFill>
              <a:srgbClr val="F467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7"/>
            <p:cNvSpPr/>
            <p:nvPr/>
          </p:nvSpPr>
          <p:spPr>
            <a:xfrm>
              <a:off x="10338500" y="1184575"/>
              <a:ext cx="23825" cy="30325"/>
            </a:xfrm>
            <a:custGeom>
              <a:avLst/>
              <a:gdLst/>
              <a:ahLst/>
              <a:cxnLst/>
              <a:rect l="l" t="t" r="r" b="b"/>
              <a:pathLst>
                <a:path w="953" h="1213" extrusionOk="0">
                  <a:moveTo>
                    <a:pt x="617" y="1"/>
                  </a:moveTo>
                  <a:cubicBezTo>
                    <a:pt x="541" y="1"/>
                    <a:pt x="484" y="56"/>
                    <a:pt x="426" y="185"/>
                  </a:cubicBezTo>
                  <a:cubicBezTo>
                    <a:pt x="326" y="385"/>
                    <a:pt x="201" y="586"/>
                    <a:pt x="0" y="812"/>
                  </a:cubicBezTo>
                  <a:cubicBezTo>
                    <a:pt x="0" y="912"/>
                    <a:pt x="0" y="1112"/>
                    <a:pt x="100" y="1213"/>
                  </a:cubicBezTo>
                  <a:cubicBezTo>
                    <a:pt x="201" y="1213"/>
                    <a:pt x="426" y="1213"/>
                    <a:pt x="526" y="1112"/>
                  </a:cubicBezTo>
                  <a:cubicBezTo>
                    <a:pt x="627" y="812"/>
                    <a:pt x="727" y="586"/>
                    <a:pt x="827" y="385"/>
                  </a:cubicBezTo>
                  <a:cubicBezTo>
                    <a:pt x="953" y="285"/>
                    <a:pt x="953" y="85"/>
                    <a:pt x="827" y="85"/>
                  </a:cubicBezTo>
                  <a:cubicBezTo>
                    <a:pt x="742" y="31"/>
                    <a:pt x="674" y="1"/>
                    <a:pt x="6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2" name="Google Shape;532;p27"/>
          <p:cNvGrpSpPr/>
          <p:nvPr/>
        </p:nvGrpSpPr>
        <p:grpSpPr>
          <a:xfrm rot="1628208">
            <a:off x="6677278" y="3040846"/>
            <a:ext cx="587736" cy="781797"/>
            <a:chOff x="3600400" y="2783875"/>
            <a:chExt cx="402275" cy="535100"/>
          </a:xfrm>
        </p:grpSpPr>
        <p:sp>
          <p:nvSpPr>
            <p:cNvPr id="533" name="Google Shape;533;p27"/>
            <p:cNvSpPr/>
            <p:nvPr/>
          </p:nvSpPr>
          <p:spPr>
            <a:xfrm>
              <a:off x="3631725" y="3070825"/>
              <a:ext cx="195525" cy="237500"/>
            </a:xfrm>
            <a:custGeom>
              <a:avLst/>
              <a:gdLst/>
              <a:ahLst/>
              <a:cxnLst/>
              <a:rect l="l" t="t" r="r" b="b"/>
              <a:pathLst>
                <a:path w="7821" h="9500" extrusionOk="0">
                  <a:moveTo>
                    <a:pt x="3033" y="1"/>
                  </a:moveTo>
                  <a:lnTo>
                    <a:pt x="1" y="7620"/>
                  </a:lnTo>
                  <a:lnTo>
                    <a:pt x="2808" y="7520"/>
                  </a:lnTo>
                  <a:lnTo>
                    <a:pt x="4687" y="9500"/>
                  </a:lnTo>
                  <a:lnTo>
                    <a:pt x="7820" y="1881"/>
                  </a:lnTo>
                  <a:lnTo>
                    <a:pt x="30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7"/>
            <p:cNvSpPr/>
            <p:nvPr/>
          </p:nvSpPr>
          <p:spPr>
            <a:xfrm>
              <a:off x="3623575" y="3062700"/>
              <a:ext cx="211825" cy="256275"/>
            </a:xfrm>
            <a:custGeom>
              <a:avLst/>
              <a:gdLst/>
              <a:ahLst/>
              <a:cxnLst/>
              <a:rect l="l" t="t" r="r" b="b"/>
              <a:pathLst>
                <a:path w="8473" h="10251" extrusionOk="0">
                  <a:moveTo>
                    <a:pt x="3459" y="627"/>
                  </a:moveTo>
                  <a:lnTo>
                    <a:pt x="7845" y="2306"/>
                  </a:lnTo>
                  <a:lnTo>
                    <a:pt x="5009" y="9483"/>
                  </a:lnTo>
                  <a:lnTo>
                    <a:pt x="3259" y="7644"/>
                  </a:lnTo>
                  <a:lnTo>
                    <a:pt x="627" y="7744"/>
                  </a:lnTo>
                  <a:lnTo>
                    <a:pt x="3459" y="627"/>
                  </a:lnTo>
                  <a:close/>
                  <a:moveTo>
                    <a:pt x="3259" y="0"/>
                  </a:moveTo>
                  <a:lnTo>
                    <a:pt x="1" y="8145"/>
                  </a:lnTo>
                  <a:lnTo>
                    <a:pt x="1" y="8145"/>
                  </a:lnTo>
                  <a:lnTo>
                    <a:pt x="3033" y="8045"/>
                  </a:lnTo>
                  <a:lnTo>
                    <a:pt x="5139" y="10251"/>
                  </a:lnTo>
                  <a:lnTo>
                    <a:pt x="5239" y="9925"/>
                  </a:lnTo>
                  <a:lnTo>
                    <a:pt x="8472" y="2105"/>
                  </a:lnTo>
                  <a:lnTo>
                    <a:pt x="3259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7"/>
            <p:cNvSpPr/>
            <p:nvPr/>
          </p:nvSpPr>
          <p:spPr>
            <a:xfrm>
              <a:off x="3775225" y="3070825"/>
              <a:ext cx="196125" cy="237500"/>
            </a:xfrm>
            <a:custGeom>
              <a:avLst/>
              <a:gdLst/>
              <a:ahLst/>
              <a:cxnLst/>
              <a:rect l="l" t="t" r="r" b="b"/>
              <a:pathLst>
                <a:path w="7845" h="9500" extrusionOk="0">
                  <a:moveTo>
                    <a:pt x="4812" y="1"/>
                  </a:moveTo>
                  <a:lnTo>
                    <a:pt x="0" y="1881"/>
                  </a:lnTo>
                  <a:lnTo>
                    <a:pt x="3033" y="9500"/>
                  </a:lnTo>
                  <a:lnTo>
                    <a:pt x="5013" y="7520"/>
                  </a:lnTo>
                  <a:lnTo>
                    <a:pt x="7845" y="7620"/>
                  </a:lnTo>
                  <a:lnTo>
                    <a:pt x="7845" y="7620"/>
                  </a:lnTo>
                  <a:lnTo>
                    <a:pt x="48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7"/>
            <p:cNvSpPr/>
            <p:nvPr/>
          </p:nvSpPr>
          <p:spPr>
            <a:xfrm>
              <a:off x="3767700" y="3062700"/>
              <a:ext cx="211175" cy="256275"/>
            </a:xfrm>
            <a:custGeom>
              <a:avLst/>
              <a:gdLst/>
              <a:ahLst/>
              <a:cxnLst/>
              <a:rect l="l" t="t" r="r" b="b"/>
              <a:pathLst>
                <a:path w="8447" h="10251" extrusionOk="0">
                  <a:moveTo>
                    <a:pt x="5013" y="627"/>
                  </a:moveTo>
                  <a:lnTo>
                    <a:pt x="7820" y="7744"/>
                  </a:lnTo>
                  <a:lnTo>
                    <a:pt x="5213" y="7644"/>
                  </a:lnTo>
                  <a:lnTo>
                    <a:pt x="3421" y="9436"/>
                  </a:lnTo>
                  <a:lnTo>
                    <a:pt x="3421" y="9436"/>
                  </a:lnTo>
                  <a:lnTo>
                    <a:pt x="627" y="2306"/>
                  </a:lnTo>
                  <a:lnTo>
                    <a:pt x="5013" y="627"/>
                  </a:lnTo>
                  <a:close/>
                  <a:moveTo>
                    <a:pt x="5213" y="0"/>
                  </a:moveTo>
                  <a:lnTo>
                    <a:pt x="0" y="2105"/>
                  </a:lnTo>
                  <a:lnTo>
                    <a:pt x="3233" y="10251"/>
                  </a:lnTo>
                  <a:lnTo>
                    <a:pt x="3434" y="10025"/>
                  </a:lnTo>
                  <a:lnTo>
                    <a:pt x="5314" y="8045"/>
                  </a:lnTo>
                  <a:lnTo>
                    <a:pt x="8446" y="8145"/>
                  </a:lnTo>
                  <a:lnTo>
                    <a:pt x="5213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7"/>
            <p:cNvSpPr/>
            <p:nvPr/>
          </p:nvSpPr>
          <p:spPr>
            <a:xfrm>
              <a:off x="3605425" y="2788875"/>
              <a:ext cx="391625" cy="396650"/>
            </a:xfrm>
            <a:custGeom>
              <a:avLst/>
              <a:gdLst/>
              <a:ahLst/>
              <a:cxnLst/>
              <a:rect l="l" t="t" r="r" b="b"/>
              <a:pathLst>
                <a:path w="15665" h="15866" extrusionOk="0">
                  <a:moveTo>
                    <a:pt x="7845" y="1"/>
                  </a:moveTo>
                  <a:lnTo>
                    <a:pt x="6491" y="527"/>
                  </a:lnTo>
                  <a:lnTo>
                    <a:pt x="5113" y="527"/>
                  </a:lnTo>
                  <a:lnTo>
                    <a:pt x="4085" y="1454"/>
                  </a:lnTo>
                  <a:lnTo>
                    <a:pt x="2732" y="1880"/>
                  </a:lnTo>
                  <a:lnTo>
                    <a:pt x="2105" y="3133"/>
                  </a:lnTo>
                  <a:lnTo>
                    <a:pt x="952" y="3961"/>
                  </a:lnTo>
                  <a:lnTo>
                    <a:pt x="727" y="5314"/>
                  </a:lnTo>
                  <a:lnTo>
                    <a:pt x="0" y="6567"/>
                  </a:lnTo>
                  <a:lnTo>
                    <a:pt x="326" y="7946"/>
                  </a:lnTo>
                  <a:lnTo>
                    <a:pt x="0" y="9299"/>
                  </a:lnTo>
                  <a:lnTo>
                    <a:pt x="727" y="10552"/>
                  </a:lnTo>
                  <a:lnTo>
                    <a:pt x="952" y="11905"/>
                  </a:lnTo>
                  <a:lnTo>
                    <a:pt x="2105" y="12833"/>
                  </a:lnTo>
                  <a:lnTo>
                    <a:pt x="2732" y="14086"/>
                  </a:lnTo>
                  <a:lnTo>
                    <a:pt x="4085" y="14512"/>
                  </a:lnTo>
                  <a:lnTo>
                    <a:pt x="5113" y="15464"/>
                  </a:lnTo>
                  <a:lnTo>
                    <a:pt x="6491" y="15339"/>
                  </a:lnTo>
                  <a:lnTo>
                    <a:pt x="7845" y="15865"/>
                  </a:lnTo>
                  <a:lnTo>
                    <a:pt x="9198" y="15339"/>
                  </a:lnTo>
                  <a:lnTo>
                    <a:pt x="10551" y="15464"/>
                  </a:lnTo>
                  <a:lnTo>
                    <a:pt x="11604" y="14512"/>
                  </a:lnTo>
                  <a:lnTo>
                    <a:pt x="12957" y="14086"/>
                  </a:lnTo>
                  <a:lnTo>
                    <a:pt x="13584" y="12833"/>
                  </a:lnTo>
                  <a:lnTo>
                    <a:pt x="14737" y="11905"/>
                  </a:lnTo>
                  <a:lnTo>
                    <a:pt x="14937" y="10552"/>
                  </a:lnTo>
                  <a:lnTo>
                    <a:pt x="15664" y="9299"/>
                  </a:lnTo>
                  <a:lnTo>
                    <a:pt x="15363" y="7946"/>
                  </a:lnTo>
                  <a:lnTo>
                    <a:pt x="15664" y="6567"/>
                  </a:lnTo>
                  <a:lnTo>
                    <a:pt x="14937" y="5314"/>
                  </a:lnTo>
                  <a:lnTo>
                    <a:pt x="14737" y="3961"/>
                  </a:lnTo>
                  <a:lnTo>
                    <a:pt x="13584" y="3133"/>
                  </a:lnTo>
                  <a:lnTo>
                    <a:pt x="12957" y="1880"/>
                  </a:lnTo>
                  <a:lnTo>
                    <a:pt x="11604" y="1454"/>
                  </a:lnTo>
                  <a:lnTo>
                    <a:pt x="10551" y="527"/>
                  </a:lnTo>
                  <a:lnTo>
                    <a:pt x="9198" y="527"/>
                  </a:lnTo>
                  <a:lnTo>
                    <a:pt x="78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7"/>
            <p:cNvSpPr/>
            <p:nvPr/>
          </p:nvSpPr>
          <p:spPr>
            <a:xfrm>
              <a:off x="3600400" y="2783875"/>
              <a:ext cx="402275" cy="409800"/>
            </a:xfrm>
            <a:custGeom>
              <a:avLst/>
              <a:gdLst/>
              <a:ahLst/>
              <a:cxnLst/>
              <a:rect l="l" t="t" r="r" b="b"/>
              <a:pathLst>
                <a:path w="16091" h="16392" extrusionOk="0">
                  <a:moveTo>
                    <a:pt x="8046" y="401"/>
                  </a:moveTo>
                  <a:lnTo>
                    <a:pt x="9299" y="927"/>
                  </a:lnTo>
                  <a:lnTo>
                    <a:pt x="10652" y="927"/>
                  </a:lnTo>
                  <a:lnTo>
                    <a:pt x="11705" y="1755"/>
                  </a:lnTo>
                  <a:lnTo>
                    <a:pt x="13058" y="2181"/>
                  </a:lnTo>
                  <a:lnTo>
                    <a:pt x="13685" y="3434"/>
                  </a:lnTo>
                  <a:lnTo>
                    <a:pt x="14712" y="4261"/>
                  </a:lnTo>
                  <a:lnTo>
                    <a:pt x="14938" y="5639"/>
                  </a:lnTo>
                  <a:lnTo>
                    <a:pt x="15665" y="6767"/>
                  </a:lnTo>
                  <a:lnTo>
                    <a:pt x="15339" y="8146"/>
                  </a:lnTo>
                  <a:lnTo>
                    <a:pt x="15339" y="8246"/>
                  </a:lnTo>
                  <a:lnTo>
                    <a:pt x="15665" y="9499"/>
                  </a:lnTo>
                  <a:lnTo>
                    <a:pt x="14938" y="10652"/>
                  </a:lnTo>
                  <a:lnTo>
                    <a:pt x="14712" y="12005"/>
                  </a:lnTo>
                  <a:lnTo>
                    <a:pt x="13685" y="12832"/>
                  </a:lnTo>
                  <a:lnTo>
                    <a:pt x="13058" y="14085"/>
                  </a:lnTo>
                  <a:lnTo>
                    <a:pt x="11705" y="14511"/>
                  </a:lnTo>
                  <a:lnTo>
                    <a:pt x="10652" y="15439"/>
                  </a:lnTo>
                  <a:lnTo>
                    <a:pt x="9299" y="15339"/>
                  </a:lnTo>
                  <a:lnTo>
                    <a:pt x="8046" y="15865"/>
                  </a:lnTo>
                  <a:lnTo>
                    <a:pt x="6793" y="15339"/>
                  </a:lnTo>
                  <a:lnTo>
                    <a:pt x="5439" y="15439"/>
                  </a:lnTo>
                  <a:lnTo>
                    <a:pt x="4386" y="14511"/>
                  </a:lnTo>
                  <a:lnTo>
                    <a:pt x="3033" y="14085"/>
                  </a:lnTo>
                  <a:lnTo>
                    <a:pt x="2407" y="12832"/>
                  </a:lnTo>
                  <a:lnTo>
                    <a:pt x="1354" y="12005"/>
                  </a:lnTo>
                  <a:lnTo>
                    <a:pt x="1153" y="10652"/>
                  </a:lnTo>
                  <a:lnTo>
                    <a:pt x="427" y="9499"/>
                  </a:lnTo>
                  <a:lnTo>
                    <a:pt x="727" y="8146"/>
                  </a:lnTo>
                  <a:lnTo>
                    <a:pt x="427" y="6767"/>
                  </a:lnTo>
                  <a:lnTo>
                    <a:pt x="1153" y="5639"/>
                  </a:lnTo>
                  <a:lnTo>
                    <a:pt x="1354" y="4261"/>
                  </a:lnTo>
                  <a:lnTo>
                    <a:pt x="2407" y="3434"/>
                  </a:lnTo>
                  <a:lnTo>
                    <a:pt x="3033" y="2181"/>
                  </a:lnTo>
                  <a:lnTo>
                    <a:pt x="4386" y="1755"/>
                  </a:lnTo>
                  <a:lnTo>
                    <a:pt x="5439" y="927"/>
                  </a:lnTo>
                  <a:lnTo>
                    <a:pt x="6793" y="927"/>
                  </a:lnTo>
                  <a:lnTo>
                    <a:pt x="8046" y="401"/>
                  </a:lnTo>
                  <a:close/>
                  <a:moveTo>
                    <a:pt x="8046" y="0"/>
                  </a:moveTo>
                  <a:lnTo>
                    <a:pt x="6692" y="501"/>
                  </a:lnTo>
                  <a:lnTo>
                    <a:pt x="5214" y="501"/>
                  </a:lnTo>
                  <a:lnTo>
                    <a:pt x="4186" y="1454"/>
                  </a:lnTo>
                  <a:lnTo>
                    <a:pt x="2808" y="1880"/>
                  </a:lnTo>
                  <a:lnTo>
                    <a:pt x="2081" y="3133"/>
                  </a:lnTo>
                  <a:lnTo>
                    <a:pt x="928" y="4060"/>
                  </a:lnTo>
                  <a:lnTo>
                    <a:pt x="727" y="5514"/>
                  </a:lnTo>
                  <a:lnTo>
                    <a:pt x="1" y="6767"/>
                  </a:lnTo>
                  <a:lnTo>
                    <a:pt x="301" y="8146"/>
                  </a:lnTo>
                  <a:lnTo>
                    <a:pt x="1" y="9599"/>
                  </a:lnTo>
                  <a:lnTo>
                    <a:pt x="727" y="10852"/>
                  </a:lnTo>
                  <a:lnTo>
                    <a:pt x="928" y="12206"/>
                  </a:lnTo>
                  <a:lnTo>
                    <a:pt x="2081" y="13158"/>
                  </a:lnTo>
                  <a:lnTo>
                    <a:pt x="2808" y="14411"/>
                  </a:lnTo>
                  <a:lnTo>
                    <a:pt x="4186" y="14912"/>
                  </a:lnTo>
                  <a:lnTo>
                    <a:pt x="5214" y="15865"/>
                  </a:lnTo>
                  <a:lnTo>
                    <a:pt x="6692" y="15765"/>
                  </a:lnTo>
                  <a:lnTo>
                    <a:pt x="8046" y="16391"/>
                  </a:lnTo>
                  <a:lnTo>
                    <a:pt x="9399" y="15765"/>
                  </a:lnTo>
                  <a:lnTo>
                    <a:pt x="10853" y="15865"/>
                  </a:lnTo>
                  <a:lnTo>
                    <a:pt x="11905" y="14912"/>
                  </a:lnTo>
                  <a:lnTo>
                    <a:pt x="13259" y="14411"/>
                  </a:lnTo>
                  <a:lnTo>
                    <a:pt x="13986" y="13158"/>
                  </a:lnTo>
                  <a:lnTo>
                    <a:pt x="15138" y="12206"/>
                  </a:lnTo>
                  <a:lnTo>
                    <a:pt x="15339" y="10852"/>
                  </a:lnTo>
                  <a:lnTo>
                    <a:pt x="16091" y="9599"/>
                  </a:lnTo>
                  <a:lnTo>
                    <a:pt x="15776" y="8195"/>
                  </a:lnTo>
                  <a:lnTo>
                    <a:pt x="16091" y="6767"/>
                  </a:lnTo>
                  <a:lnTo>
                    <a:pt x="15339" y="5514"/>
                  </a:lnTo>
                  <a:lnTo>
                    <a:pt x="15138" y="4060"/>
                  </a:lnTo>
                  <a:lnTo>
                    <a:pt x="13986" y="3133"/>
                  </a:lnTo>
                  <a:lnTo>
                    <a:pt x="13259" y="1880"/>
                  </a:lnTo>
                  <a:lnTo>
                    <a:pt x="11905" y="1454"/>
                  </a:lnTo>
                  <a:lnTo>
                    <a:pt x="10853" y="501"/>
                  </a:lnTo>
                  <a:lnTo>
                    <a:pt x="9399" y="501"/>
                  </a:lnTo>
                  <a:lnTo>
                    <a:pt x="8046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7"/>
            <p:cNvSpPr/>
            <p:nvPr/>
          </p:nvSpPr>
          <p:spPr>
            <a:xfrm>
              <a:off x="3663050" y="2851525"/>
              <a:ext cx="276975" cy="273850"/>
            </a:xfrm>
            <a:custGeom>
              <a:avLst/>
              <a:gdLst/>
              <a:ahLst/>
              <a:cxnLst/>
              <a:rect l="l" t="t" r="r" b="b"/>
              <a:pathLst>
                <a:path w="11079" h="10954" extrusionOk="0">
                  <a:moveTo>
                    <a:pt x="5540" y="302"/>
                  </a:moveTo>
                  <a:cubicBezTo>
                    <a:pt x="6993" y="302"/>
                    <a:pt x="8246" y="828"/>
                    <a:pt x="9199" y="1780"/>
                  </a:cubicBezTo>
                  <a:cubicBezTo>
                    <a:pt x="10126" y="2708"/>
                    <a:pt x="10753" y="4061"/>
                    <a:pt x="10753" y="5440"/>
                  </a:cubicBezTo>
                  <a:cubicBezTo>
                    <a:pt x="10753" y="6893"/>
                    <a:pt x="10126" y="8146"/>
                    <a:pt x="9199" y="9074"/>
                  </a:cubicBezTo>
                  <a:cubicBezTo>
                    <a:pt x="8246" y="10026"/>
                    <a:pt x="6993" y="10653"/>
                    <a:pt x="5540" y="10653"/>
                  </a:cubicBezTo>
                  <a:cubicBezTo>
                    <a:pt x="4061" y="10653"/>
                    <a:pt x="2808" y="10026"/>
                    <a:pt x="1880" y="9074"/>
                  </a:cubicBezTo>
                  <a:cubicBezTo>
                    <a:pt x="928" y="8146"/>
                    <a:pt x="302" y="6893"/>
                    <a:pt x="302" y="5440"/>
                  </a:cubicBezTo>
                  <a:cubicBezTo>
                    <a:pt x="302" y="4061"/>
                    <a:pt x="928" y="2708"/>
                    <a:pt x="1880" y="1780"/>
                  </a:cubicBezTo>
                  <a:cubicBezTo>
                    <a:pt x="2808" y="828"/>
                    <a:pt x="4061" y="302"/>
                    <a:pt x="5540" y="302"/>
                  </a:cubicBezTo>
                  <a:close/>
                  <a:moveTo>
                    <a:pt x="5540" y="1"/>
                  </a:moveTo>
                  <a:cubicBezTo>
                    <a:pt x="2507" y="1"/>
                    <a:pt x="1" y="2407"/>
                    <a:pt x="1" y="5440"/>
                  </a:cubicBezTo>
                  <a:cubicBezTo>
                    <a:pt x="1" y="8447"/>
                    <a:pt x="2507" y="10953"/>
                    <a:pt x="5540" y="10953"/>
                  </a:cubicBezTo>
                  <a:cubicBezTo>
                    <a:pt x="8572" y="10953"/>
                    <a:pt x="11079" y="8447"/>
                    <a:pt x="11079" y="5440"/>
                  </a:cubicBezTo>
                  <a:cubicBezTo>
                    <a:pt x="11079" y="2407"/>
                    <a:pt x="8572" y="1"/>
                    <a:pt x="5540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5">
            <a:extLst>
              <a:ext uri="{FF2B5EF4-FFF2-40B4-BE49-F238E27FC236}">
                <a16:creationId xmlns:a16="http://schemas.microsoft.com/office/drawing/2014/main" id="{2163D032-3BA4-681D-9995-10EFC45DBB8F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187" y="491300"/>
            <a:ext cx="1151068" cy="8275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34"/>
          <p:cNvSpPr/>
          <p:nvPr/>
        </p:nvSpPr>
        <p:spPr>
          <a:xfrm>
            <a:off x="-583155" y="6088800"/>
            <a:ext cx="10653209" cy="159065"/>
          </a:xfrm>
          <a:custGeom>
            <a:avLst/>
            <a:gdLst/>
            <a:ahLst/>
            <a:cxnLst/>
            <a:rect l="l" t="t" r="r" b="b"/>
            <a:pathLst>
              <a:path w="273857" h="4089" extrusionOk="0"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lnTo>
                  <a:pt x="0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4088"/>
                </a:lnTo>
                <a:lnTo>
                  <a:pt x="273856" y="4088"/>
                </a:lnTo>
                <a:lnTo>
                  <a:pt x="273856" y="164"/>
                </a:lnTo>
                <a:lnTo>
                  <a:pt x="273856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164"/>
                </a:lnTo>
                <a:close/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close/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164"/>
                </a:lnTo>
                <a:close/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164"/>
                </a:lnTo>
                <a:close/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164"/>
                </a:lnTo>
                <a:close/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164"/>
                </a:lnTo>
                <a:close/>
                <a:moveTo>
                  <a:pt x="273856" y="1"/>
                </a:moveTo>
                <a:lnTo>
                  <a:pt x="273856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34"/>
          <p:cNvSpPr txBox="1">
            <a:spLocks noGrp="1"/>
          </p:cNvSpPr>
          <p:nvPr>
            <p:ph type="subTitle" idx="1"/>
          </p:nvPr>
        </p:nvSpPr>
        <p:spPr>
          <a:xfrm>
            <a:off x="1091381" y="457200"/>
            <a:ext cx="6983361" cy="32959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r-Cyrl-BA" sz="2000" b="0" i="0" dirty="0">
                <a:solidFill>
                  <a:srgbClr val="212529"/>
                </a:solidFill>
                <a:effectLst/>
                <a:latin typeface="Aldrich"/>
              </a:rPr>
              <a:t>Интернет је постао наставно средство.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sr-Cyrl-BA" sz="2000" b="0" i="0" dirty="0">
              <a:solidFill>
                <a:srgbClr val="212529"/>
              </a:solidFill>
              <a:effectLst/>
              <a:latin typeface="Aldrich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r-Cyrl-BA" sz="2000" b="0" i="0" dirty="0">
                <a:solidFill>
                  <a:srgbClr val="212529"/>
                </a:solidFill>
                <a:effectLst/>
                <a:latin typeface="Aldrich"/>
              </a:rPr>
              <a:t>Да би остварили исходе учења у овој области неопходно га је у наставном процесу користити интегрисано у конкретном примјеру (не скупљати информације само скупљања ради).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r-Cyrl-BA" sz="2000" dirty="0">
                <a:solidFill>
                  <a:srgbClr val="212529"/>
                </a:solidFill>
                <a:latin typeface="Aldrich"/>
              </a:rPr>
              <a:t>На тај начин ученици ће научити како користити </a:t>
            </a:r>
            <a:r>
              <a:rPr lang="sr-Cyrl-BA" sz="2000" dirty="0" err="1">
                <a:solidFill>
                  <a:srgbClr val="212529"/>
                </a:solidFill>
                <a:latin typeface="Aldrich"/>
              </a:rPr>
              <a:t>прегледник</a:t>
            </a:r>
            <a:r>
              <a:rPr lang="sr-Cyrl-BA" sz="2000" dirty="0">
                <a:solidFill>
                  <a:srgbClr val="212529"/>
                </a:solidFill>
                <a:latin typeface="Aldrich"/>
              </a:rPr>
              <a:t> и како пронаћи информације. То укључује познавање основних појмова (</a:t>
            </a:r>
            <a:r>
              <a:rPr lang="en-US" sz="2000" b="0" i="0" dirty="0">
                <a:solidFill>
                  <a:srgbClr val="212529"/>
                </a:solidFill>
                <a:effectLst/>
                <a:latin typeface="Aldrich"/>
              </a:rPr>
              <a:t>hyperlink, www</a:t>
            </a:r>
            <a:r>
              <a:rPr lang="sr-Cyrl-BA" sz="2000" b="0" i="0" dirty="0">
                <a:solidFill>
                  <a:srgbClr val="212529"/>
                </a:solidFill>
                <a:effectLst/>
                <a:latin typeface="Aldrich"/>
              </a:rPr>
              <a:t>, сервер и </a:t>
            </a:r>
            <a:r>
              <a:rPr lang="sr-Cyrl-BA" sz="2000" b="0" i="0" dirty="0" err="1">
                <a:solidFill>
                  <a:srgbClr val="212529"/>
                </a:solidFill>
                <a:effectLst/>
                <a:latin typeface="Aldrich"/>
              </a:rPr>
              <a:t>и</a:t>
            </a:r>
            <a:r>
              <a:rPr lang="sr-Cyrl-BA" sz="2000" b="0" i="0" dirty="0">
                <a:solidFill>
                  <a:srgbClr val="212529"/>
                </a:solidFill>
                <a:effectLst/>
                <a:latin typeface="Aldrich"/>
              </a:rPr>
              <a:t> сл.), познавање структуре интернет адресе, </a:t>
            </a:r>
            <a:r>
              <a:rPr lang="sr-Cyrl-BA" sz="2000" dirty="0">
                <a:solidFill>
                  <a:srgbClr val="212529"/>
                </a:solidFill>
                <a:latin typeface="Aldrich"/>
              </a:rPr>
              <a:t>критичко вредновање информација, </a:t>
            </a:r>
            <a:r>
              <a:rPr lang="sr-Cyrl-BA" sz="2000" b="0" i="0" dirty="0">
                <a:solidFill>
                  <a:srgbClr val="212529"/>
                </a:solidFill>
                <a:effectLst/>
                <a:latin typeface="Aldrich"/>
              </a:rPr>
              <a:t>преузимање слика и докумената пронађених на интернету.</a:t>
            </a:r>
            <a:endParaRPr sz="2800" dirty="0">
              <a:latin typeface="Aldrich"/>
            </a:endParaRPr>
          </a:p>
        </p:txBody>
      </p:sp>
      <p:grpSp>
        <p:nvGrpSpPr>
          <p:cNvPr id="788" name="Google Shape;788;p34"/>
          <p:cNvGrpSpPr/>
          <p:nvPr/>
        </p:nvGrpSpPr>
        <p:grpSpPr>
          <a:xfrm flipH="1">
            <a:off x="4355906" y="3680366"/>
            <a:ext cx="432486" cy="575340"/>
            <a:chOff x="3600400" y="2783875"/>
            <a:chExt cx="402275" cy="535100"/>
          </a:xfrm>
        </p:grpSpPr>
        <p:sp>
          <p:nvSpPr>
            <p:cNvPr id="789" name="Google Shape;789;p34"/>
            <p:cNvSpPr/>
            <p:nvPr/>
          </p:nvSpPr>
          <p:spPr>
            <a:xfrm>
              <a:off x="3631725" y="3070825"/>
              <a:ext cx="195525" cy="237500"/>
            </a:xfrm>
            <a:custGeom>
              <a:avLst/>
              <a:gdLst/>
              <a:ahLst/>
              <a:cxnLst/>
              <a:rect l="l" t="t" r="r" b="b"/>
              <a:pathLst>
                <a:path w="7821" h="9500" extrusionOk="0">
                  <a:moveTo>
                    <a:pt x="3033" y="1"/>
                  </a:moveTo>
                  <a:lnTo>
                    <a:pt x="1" y="7620"/>
                  </a:lnTo>
                  <a:lnTo>
                    <a:pt x="2808" y="7520"/>
                  </a:lnTo>
                  <a:lnTo>
                    <a:pt x="4687" y="9500"/>
                  </a:lnTo>
                  <a:lnTo>
                    <a:pt x="7820" y="1881"/>
                  </a:lnTo>
                  <a:lnTo>
                    <a:pt x="30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4"/>
            <p:cNvSpPr/>
            <p:nvPr/>
          </p:nvSpPr>
          <p:spPr>
            <a:xfrm>
              <a:off x="3623575" y="3062700"/>
              <a:ext cx="211825" cy="256275"/>
            </a:xfrm>
            <a:custGeom>
              <a:avLst/>
              <a:gdLst/>
              <a:ahLst/>
              <a:cxnLst/>
              <a:rect l="l" t="t" r="r" b="b"/>
              <a:pathLst>
                <a:path w="8473" h="10251" extrusionOk="0">
                  <a:moveTo>
                    <a:pt x="3459" y="627"/>
                  </a:moveTo>
                  <a:lnTo>
                    <a:pt x="7845" y="2306"/>
                  </a:lnTo>
                  <a:lnTo>
                    <a:pt x="5009" y="9483"/>
                  </a:lnTo>
                  <a:lnTo>
                    <a:pt x="3259" y="7644"/>
                  </a:lnTo>
                  <a:lnTo>
                    <a:pt x="627" y="7744"/>
                  </a:lnTo>
                  <a:lnTo>
                    <a:pt x="3459" y="627"/>
                  </a:lnTo>
                  <a:close/>
                  <a:moveTo>
                    <a:pt x="3259" y="0"/>
                  </a:moveTo>
                  <a:lnTo>
                    <a:pt x="1" y="8145"/>
                  </a:lnTo>
                  <a:lnTo>
                    <a:pt x="1" y="8145"/>
                  </a:lnTo>
                  <a:lnTo>
                    <a:pt x="3033" y="8045"/>
                  </a:lnTo>
                  <a:lnTo>
                    <a:pt x="5139" y="10251"/>
                  </a:lnTo>
                  <a:lnTo>
                    <a:pt x="5239" y="9925"/>
                  </a:lnTo>
                  <a:lnTo>
                    <a:pt x="8472" y="2105"/>
                  </a:lnTo>
                  <a:lnTo>
                    <a:pt x="3259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4"/>
            <p:cNvSpPr/>
            <p:nvPr/>
          </p:nvSpPr>
          <p:spPr>
            <a:xfrm>
              <a:off x="3775225" y="3070825"/>
              <a:ext cx="196125" cy="237500"/>
            </a:xfrm>
            <a:custGeom>
              <a:avLst/>
              <a:gdLst/>
              <a:ahLst/>
              <a:cxnLst/>
              <a:rect l="l" t="t" r="r" b="b"/>
              <a:pathLst>
                <a:path w="7845" h="9500" extrusionOk="0">
                  <a:moveTo>
                    <a:pt x="4812" y="1"/>
                  </a:moveTo>
                  <a:lnTo>
                    <a:pt x="0" y="1881"/>
                  </a:lnTo>
                  <a:lnTo>
                    <a:pt x="3033" y="9500"/>
                  </a:lnTo>
                  <a:lnTo>
                    <a:pt x="5013" y="7520"/>
                  </a:lnTo>
                  <a:lnTo>
                    <a:pt x="7845" y="7620"/>
                  </a:lnTo>
                  <a:lnTo>
                    <a:pt x="7845" y="7620"/>
                  </a:lnTo>
                  <a:lnTo>
                    <a:pt x="48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4"/>
            <p:cNvSpPr/>
            <p:nvPr/>
          </p:nvSpPr>
          <p:spPr>
            <a:xfrm>
              <a:off x="3767700" y="3062700"/>
              <a:ext cx="211175" cy="256275"/>
            </a:xfrm>
            <a:custGeom>
              <a:avLst/>
              <a:gdLst/>
              <a:ahLst/>
              <a:cxnLst/>
              <a:rect l="l" t="t" r="r" b="b"/>
              <a:pathLst>
                <a:path w="8447" h="10251" extrusionOk="0">
                  <a:moveTo>
                    <a:pt x="5013" y="627"/>
                  </a:moveTo>
                  <a:lnTo>
                    <a:pt x="7820" y="7744"/>
                  </a:lnTo>
                  <a:lnTo>
                    <a:pt x="5213" y="7644"/>
                  </a:lnTo>
                  <a:lnTo>
                    <a:pt x="3421" y="9436"/>
                  </a:lnTo>
                  <a:lnTo>
                    <a:pt x="3421" y="9436"/>
                  </a:lnTo>
                  <a:lnTo>
                    <a:pt x="627" y="2306"/>
                  </a:lnTo>
                  <a:lnTo>
                    <a:pt x="5013" y="627"/>
                  </a:lnTo>
                  <a:close/>
                  <a:moveTo>
                    <a:pt x="5213" y="0"/>
                  </a:moveTo>
                  <a:lnTo>
                    <a:pt x="0" y="2105"/>
                  </a:lnTo>
                  <a:lnTo>
                    <a:pt x="3233" y="10251"/>
                  </a:lnTo>
                  <a:lnTo>
                    <a:pt x="3434" y="10025"/>
                  </a:lnTo>
                  <a:lnTo>
                    <a:pt x="5314" y="8045"/>
                  </a:lnTo>
                  <a:lnTo>
                    <a:pt x="8446" y="8145"/>
                  </a:lnTo>
                  <a:lnTo>
                    <a:pt x="5213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4"/>
            <p:cNvSpPr/>
            <p:nvPr/>
          </p:nvSpPr>
          <p:spPr>
            <a:xfrm>
              <a:off x="3605425" y="2788875"/>
              <a:ext cx="391625" cy="396650"/>
            </a:xfrm>
            <a:custGeom>
              <a:avLst/>
              <a:gdLst/>
              <a:ahLst/>
              <a:cxnLst/>
              <a:rect l="l" t="t" r="r" b="b"/>
              <a:pathLst>
                <a:path w="15665" h="15866" extrusionOk="0">
                  <a:moveTo>
                    <a:pt x="7845" y="1"/>
                  </a:moveTo>
                  <a:lnTo>
                    <a:pt x="6491" y="527"/>
                  </a:lnTo>
                  <a:lnTo>
                    <a:pt x="5113" y="527"/>
                  </a:lnTo>
                  <a:lnTo>
                    <a:pt x="4085" y="1454"/>
                  </a:lnTo>
                  <a:lnTo>
                    <a:pt x="2732" y="1880"/>
                  </a:lnTo>
                  <a:lnTo>
                    <a:pt x="2105" y="3133"/>
                  </a:lnTo>
                  <a:lnTo>
                    <a:pt x="952" y="3961"/>
                  </a:lnTo>
                  <a:lnTo>
                    <a:pt x="727" y="5314"/>
                  </a:lnTo>
                  <a:lnTo>
                    <a:pt x="0" y="6567"/>
                  </a:lnTo>
                  <a:lnTo>
                    <a:pt x="326" y="7946"/>
                  </a:lnTo>
                  <a:lnTo>
                    <a:pt x="0" y="9299"/>
                  </a:lnTo>
                  <a:lnTo>
                    <a:pt x="727" y="10552"/>
                  </a:lnTo>
                  <a:lnTo>
                    <a:pt x="952" y="11905"/>
                  </a:lnTo>
                  <a:lnTo>
                    <a:pt x="2105" y="12833"/>
                  </a:lnTo>
                  <a:lnTo>
                    <a:pt x="2732" y="14086"/>
                  </a:lnTo>
                  <a:lnTo>
                    <a:pt x="4085" y="14512"/>
                  </a:lnTo>
                  <a:lnTo>
                    <a:pt x="5113" y="15464"/>
                  </a:lnTo>
                  <a:lnTo>
                    <a:pt x="6491" y="15339"/>
                  </a:lnTo>
                  <a:lnTo>
                    <a:pt x="7845" y="15865"/>
                  </a:lnTo>
                  <a:lnTo>
                    <a:pt x="9198" y="15339"/>
                  </a:lnTo>
                  <a:lnTo>
                    <a:pt x="10551" y="15464"/>
                  </a:lnTo>
                  <a:lnTo>
                    <a:pt x="11604" y="14512"/>
                  </a:lnTo>
                  <a:lnTo>
                    <a:pt x="12957" y="14086"/>
                  </a:lnTo>
                  <a:lnTo>
                    <a:pt x="13584" y="12833"/>
                  </a:lnTo>
                  <a:lnTo>
                    <a:pt x="14737" y="11905"/>
                  </a:lnTo>
                  <a:lnTo>
                    <a:pt x="14937" y="10552"/>
                  </a:lnTo>
                  <a:lnTo>
                    <a:pt x="15664" y="9299"/>
                  </a:lnTo>
                  <a:lnTo>
                    <a:pt x="15363" y="7946"/>
                  </a:lnTo>
                  <a:lnTo>
                    <a:pt x="15664" y="6567"/>
                  </a:lnTo>
                  <a:lnTo>
                    <a:pt x="14937" y="5314"/>
                  </a:lnTo>
                  <a:lnTo>
                    <a:pt x="14737" y="3961"/>
                  </a:lnTo>
                  <a:lnTo>
                    <a:pt x="13584" y="3133"/>
                  </a:lnTo>
                  <a:lnTo>
                    <a:pt x="12957" y="1880"/>
                  </a:lnTo>
                  <a:lnTo>
                    <a:pt x="11604" y="1454"/>
                  </a:lnTo>
                  <a:lnTo>
                    <a:pt x="10551" y="527"/>
                  </a:lnTo>
                  <a:lnTo>
                    <a:pt x="9198" y="527"/>
                  </a:lnTo>
                  <a:lnTo>
                    <a:pt x="78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4"/>
            <p:cNvSpPr/>
            <p:nvPr/>
          </p:nvSpPr>
          <p:spPr>
            <a:xfrm>
              <a:off x="3600400" y="2783875"/>
              <a:ext cx="402275" cy="409800"/>
            </a:xfrm>
            <a:custGeom>
              <a:avLst/>
              <a:gdLst/>
              <a:ahLst/>
              <a:cxnLst/>
              <a:rect l="l" t="t" r="r" b="b"/>
              <a:pathLst>
                <a:path w="16091" h="16392" extrusionOk="0">
                  <a:moveTo>
                    <a:pt x="8046" y="401"/>
                  </a:moveTo>
                  <a:lnTo>
                    <a:pt x="9299" y="927"/>
                  </a:lnTo>
                  <a:lnTo>
                    <a:pt x="10652" y="927"/>
                  </a:lnTo>
                  <a:lnTo>
                    <a:pt x="11705" y="1755"/>
                  </a:lnTo>
                  <a:lnTo>
                    <a:pt x="13058" y="2181"/>
                  </a:lnTo>
                  <a:lnTo>
                    <a:pt x="13685" y="3434"/>
                  </a:lnTo>
                  <a:lnTo>
                    <a:pt x="14712" y="4261"/>
                  </a:lnTo>
                  <a:lnTo>
                    <a:pt x="14938" y="5639"/>
                  </a:lnTo>
                  <a:lnTo>
                    <a:pt x="15665" y="6767"/>
                  </a:lnTo>
                  <a:lnTo>
                    <a:pt x="15339" y="8146"/>
                  </a:lnTo>
                  <a:lnTo>
                    <a:pt x="15339" y="8246"/>
                  </a:lnTo>
                  <a:lnTo>
                    <a:pt x="15665" y="9499"/>
                  </a:lnTo>
                  <a:lnTo>
                    <a:pt x="14938" y="10652"/>
                  </a:lnTo>
                  <a:lnTo>
                    <a:pt x="14712" y="12005"/>
                  </a:lnTo>
                  <a:lnTo>
                    <a:pt x="13685" y="12832"/>
                  </a:lnTo>
                  <a:lnTo>
                    <a:pt x="13058" y="14085"/>
                  </a:lnTo>
                  <a:lnTo>
                    <a:pt x="11705" y="14511"/>
                  </a:lnTo>
                  <a:lnTo>
                    <a:pt x="10652" y="15439"/>
                  </a:lnTo>
                  <a:lnTo>
                    <a:pt x="9299" y="15339"/>
                  </a:lnTo>
                  <a:lnTo>
                    <a:pt x="8046" y="15865"/>
                  </a:lnTo>
                  <a:lnTo>
                    <a:pt x="6793" y="15339"/>
                  </a:lnTo>
                  <a:lnTo>
                    <a:pt x="5439" y="15439"/>
                  </a:lnTo>
                  <a:lnTo>
                    <a:pt x="4386" y="14511"/>
                  </a:lnTo>
                  <a:lnTo>
                    <a:pt x="3033" y="14085"/>
                  </a:lnTo>
                  <a:lnTo>
                    <a:pt x="2407" y="12832"/>
                  </a:lnTo>
                  <a:lnTo>
                    <a:pt x="1354" y="12005"/>
                  </a:lnTo>
                  <a:lnTo>
                    <a:pt x="1153" y="10652"/>
                  </a:lnTo>
                  <a:lnTo>
                    <a:pt x="427" y="9499"/>
                  </a:lnTo>
                  <a:lnTo>
                    <a:pt x="727" y="8146"/>
                  </a:lnTo>
                  <a:lnTo>
                    <a:pt x="427" y="6767"/>
                  </a:lnTo>
                  <a:lnTo>
                    <a:pt x="1153" y="5639"/>
                  </a:lnTo>
                  <a:lnTo>
                    <a:pt x="1354" y="4261"/>
                  </a:lnTo>
                  <a:lnTo>
                    <a:pt x="2407" y="3434"/>
                  </a:lnTo>
                  <a:lnTo>
                    <a:pt x="3033" y="2181"/>
                  </a:lnTo>
                  <a:lnTo>
                    <a:pt x="4386" y="1755"/>
                  </a:lnTo>
                  <a:lnTo>
                    <a:pt x="5439" y="927"/>
                  </a:lnTo>
                  <a:lnTo>
                    <a:pt x="6793" y="927"/>
                  </a:lnTo>
                  <a:lnTo>
                    <a:pt x="8046" y="401"/>
                  </a:lnTo>
                  <a:close/>
                  <a:moveTo>
                    <a:pt x="8046" y="0"/>
                  </a:moveTo>
                  <a:lnTo>
                    <a:pt x="6692" y="501"/>
                  </a:lnTo>
                  <a:lnTo>
                    <a:pt x="5214" y="501"/>
                  </a:lnTo>
                  <a:lnTo>
                    <a:pt x="4186" y="1454"/>
                  </a:lnTo>
                  <a:lnTo>
                    <a:pt x="2808" y="1880"/>
                  </a:lnTo>
                  <a:lnTo>
                    <a:pt x="2081" y="3133"/>
                  </a:lnTo>
                  <a:lnTo>
                    <a:pt x="928" y="4060"/>
                  </a:lnTo>
                  <a:lnTo>
                    <a:pt x="727" y="5514"/>
                  </a:lnTo>
                  <a:lnTo>
                    <a:pt x="1" y="6767"/>
                  </a:lnTo>
                  <a:lnTo>
                    <a:pt x="301" y="8146"/>
                  </a:lnTo>
                  <a:lnTo>
                    <a:pt x="1" y="9599"/>
                  </a:lnTo>
                  <a:lnTo>
                    <a:pt x="727" y="10852"/>
                  </a:lnTo>
                  <a:lnTo>
                    <a:pt x="928" y="12206"/>
                  </a:lnTo>
                  <a:lnTo>
                    <a:pt x="2081" y="13158"/>
                  </a:lnTo>
                  <a:lnTo>
                    <a:pt x="2808" y="14411"/>
                  </a:lnTo>
                  <a:lnTo>
                    <a:pt x="4186" y="14912"/>
                  </a:lnTo>
                  <a:lnTo>
                    <a:pt x="5214" y="15865"/>
                  </a:lnTo>
                  <a:lnTo>
                    <a:pt x="6692" y="15765"/>
                  </a:lnTo>
                  <a:lnTo>
                    <a:pt x="8046" y="16391"/>
                  </a:lnTo>
                  <a:lnTo>
                    <a:pt x="9399" y="15765"/>
                  </a:lnTo>
                  <a:lnTo>
                    <a:pt x="10853" y="15865"/>
                  </a:lnTo>
                  <a:lnTo>
                    <a:pt x="11905" y="14912"/>
                  </a:lnTo>
                  <a:lnTo>
                    <a:pt x="13259" y="14411"/>
                  </a:lnTo>
                  <a:lnTo>
                    <a:pt x="13986" y="13158"/>
                  </a:lnTo>
                  <a:lnTo>
                    <a:pt x="15138" y="12206"/>
                  </a:lnTo>
                  <a:lnTo>
                    <a:pt x="15339" y="10852"/>
                  </a:lnTo>
                  <a:lnTo>
                    <a:pt x="16091" y="9599"/>
                  </a:lnTo>
                  <a:lnTo>
                    <a:pt x="15776" y="8195"/>
                  </a:lnTo>
                  <a:lnTo>
                    <a:pt x="16091" y="6767"/>
                  </a:lnTo>
                  <a:lnTo>
                    <a:pt x="15339" y="5514"/>
                  </a:lnTo>
                  <a:lnTo>
                    <a:pt x="15138" y="4060"/>
                  </a:lnTo>
                  <a:lnTo>
                    <a:pt x="13986" y="3133"/>
                  </a:lnTo>
                  <a:lnTo>
                    <a:pt x="13259" y="1880"/>
                  </a:lnTo>
                  <a:lnTo>
                    <a:pt x="11905" y="1454"/>
                  </a:lnTo>
                  <a:lnTo>
                    <a:pt x="10853" y="501"/>
                  </a:lnTo>
                  <a:lnTo>
                    <a:pt x="9399" y="501"/>
                  </a:lnTo>
                  <a:lnTo>
                    <a:pt x="8046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4"/>
            <p:cNvSpPr/>
            <p:nvPr/>
          </p:nvSpPr>
          <p:spPr>
            <a:xfrm>
              <a:off x="3663050" y="2851525"/>
              <a:ext cx="276975" cy="273850"/>
            </a:xfrm>
            <a:custGeom>
              <a:avLst/>
              <a:gdLst/>
              <a:ahLst/>
              <a:cxnLst/>
              <a:rect l="l" t="t" r="r" b="b"/>
              <a:pathLst>
                <a:path w="11079" h="10954" extrusionOk="0">
                  <a:moveTo>
                    <a:pt x="5540" y="302"/>
                  </a:moveTo>
                  <a:cubicBezTo>
                    <a:pt x="6993" y="302"/>
                    <a:pt x="8246" y="828"/>
                    <a:pt x="9199" y="1780"/>
                  </a:cubicBezTo>
                  <a:cubicBezTo>
                    <a:pt x="10126" y="2708"/>
                    <a:pt x="10753" y="4061"/>
                    <a:pt x="10753" y="5440"/>
                  </a:cubicBezTo>
                  <a:cubicBezTo>
                    <a:pt x="10753" y="6893"/>
                    <a:pt x="10126" y="8146"/>
                    <a:pt x="9199" y="9074"/>
                  </a:cubicBezTo>
                  <a:cubicBezTo>
                    <a:pt x="8246" y="10026"/>
                    <a:pt x="6993" y="10653"/>
                    <a:pt x="5540" y="10653"/>
                  </a:cubicBezTo>
                  <a:cubicBezTo>
                    <a:pt x="4061" y="10653"/>
                    <a:pt x="2808" y="10026"/>
                    <a:pt x="1880" y="9074"/>
                  </a:cubicBezTo>
                  <a:cubicBezTo>
                    <a:pt x="928" y="8146"/>
                    <a:pt x="302" y="6893"/>
                    <a:pt x="302" y="5440"/>
                  </a:cubicBezTo>
                  <a:cubicBezTo>
                    <a:pt x="302" y="4061"/>
                    <a:pt x="928" y="2708"/>
                    <a:pt x="1880" y="1780"/>
                  </a:cubicBezTo>
                  <a:cubicBezTo>
                    <a:pt x="2808" y="828"/>
                    <a:pt x="4061" y="302"/>
                    <a:pt x="5540" y="302"/>
                  </a:cubicBezTo>
                  <a:close/>
                  <a:moveTo>
                    <a:pt x="5540" y="1"/>
                  </a:moveTo>
                  <a:cubicBezTo>
                    <a:pt x="2507" y="1"/>
                    <a:pt x="1" y="2407"/>
                    <a:pt x="1" y="5440"/>
                  </a:cubicBezTo>
                  <a:cubicBezTo>
                    <a:pt x="1" y="8447"/>
                    <a:pt x="2507" y="10953"/>
                    <a:pt x="5540" y="10953"/>
                  </a:cubicBezTo>
                  <a:cubicBezTo>
                    <a:pt x="8572" y="10953"/>
                    <a:pt x="11079" y="8447"/>
                    <a:pt x="11079" y="5440"/>
                  </a:cubicBezTo>
                  <a:cubicBezTo>
                    <a:pt x="11079" y="2407"/>
                    <a:pt x="8572" y="1"/>
                    <a:pt x="5540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6" name="Google Shape;796;p34"/>
          <p:cNvGrpSpPr/>
          <p:nvPr/>
        </p:nvGrpSpPr>
        <p:grpSpPr>
          <a:xfrm rot="132037" flipH="1">
            <a:off x="7495981" y="1045848"/>
            <a:ext cx="1385983" cy="2705355"/>
            <a:chOff x="409722" y="228600"/>
            <a:chExt cx="1385931" cy="2705253"/>
          </a:xfrm>
        </p:grpSpPr>
        <p:grpSp>
          <p:nvGrpSpPr>
            <p:cNvPr id="797" name="Google Shape;797;p34"/>
            <p:cNvGrpSpPr/>
            <p:nvPr/>
          </p:nvGrpSpPr>
          <p:grpSpPr>
            <a:xfrm rot="-617154" flipH="1">
              <a:off x="575967" y="402323"/>
              <a:ext cx="1053440" cy="2450002"/>
              <a:chOff x="3817855" y="1437512"/>
              <a:chExt cx="541146" cy="1128254"/>
            </a:xfrm>
          </p:grpSpPr>
          <p:sp>
            <p:nvSpPr>
              <p:cNvPr id="798" name="Google Shape;798;p34"/>
              <p:cNvSpPr/>
              <p:nvPr/>
            </p:nvSpPr>
            <p:spPr>
              <a:xfrm>
                <a:off x="3817855" y="1437512"/>
                <a:ext cx="541146" cy="1128254"/>
              </a:xfrm>
              <a:custGeom>
                <a:avLst/>
                <a:gdLst/>
                <a:ahLst/>
                <a:cxnLst/>
                <a:rect l="l" t="t" r="r" b="b"/>
                <a:pathLst>
                  <a:path w="28598" h="59625" extrusionOk="0">
                    <a:moveTo>
                      <a:pt x="101" y="0"/>
                    </a:moveTo>
                    <a:lnTo>
                      <a:pt x="1" y="426"/>
                    </a:lnTo>
                    <a:cubicBezTo>
                      <a:pt x="16066" y="3359"/>
                      <a:pt x="28197" y="17344"/>
                      <a:pt x="28197" y="34161"/>
                    </a:cubicBezTo>
                    <a:lnTo>
                      <a:pt x="28197" y="34462"/>
                    </a:lnTo>
                    <a:cubicBezTo>
                      <a:pt x="28096" y="44286"/>
                      <a:pt x="23911" y="53058"/>
                      <a:pt x="17219" y="59324"/>
                    </a:cubicBezTo>
                    <a:lnTo>
                      <a:pt x="17545" y="59625"/>
                    </a:lnTo>
                    <a:cubicBezTo>
                      <a:pt x="24212" y="53359"/>
                      <a:pt x="28497" y="44386"/>
                      <a:pt x="28598" y="34462"/>
                    </a:cubicBezTo>
                    <a:lnTo>
                      <a:pt x="28598" y="34161"/>
                    </a:lnTo>
                    <a:cubicBezTo>
                      <a:pt x="28598" y="17143"/>
                      <a:pt x="16292" y="2933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34"/>
              <p:cNvSpPr/>
              <p:nvPr/>
            </p:nvSpPr>
            <p:spPr>
              <a:xfrm>
                <a:off x="3985754" y="1615346"/>
                <a:ext cx="39378" cy="29898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580" extrusionOk="0">
                    <a:moveTo>
                      <a:pt x="1053" y="1"/>
                    </a:moveTo>
                    <a:cubicBezTo>
                      <a:pt x="0" y="1"/>
                      <a:pt x="0" y="1580"/>
                      <a:pt x="1053" y="1580"/>
                    </a:cubicBezTo>
                    <a:cubicBezTo>
                      <a:pt x="2080" y="1580"/>
                      <a:pt x="2080" y="1"/>
                      <a:pt x="1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0" name="Google Shape;800;p34"/>
            <p:cNvSpPr/>
            <p:nvPr/>
          </p:nvSpPr>
          <p:spPr>
            <a:xfrm>
              <a:off x="1419225" y="228600"/>
              <a:ext cx="142800" cy="14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" name="Google Shape;801;p34"/>
          <p:cNvGrpSpPr/>
          <p:nvPr/>
        </p:nvGrpSpPr>
        <p:grpSpPr>
          <a:xfrm rot="-10569166" flipH="1">
            <a:off x="299793" y="1362645"/>
            <a:ext cx="1386005" cy="2705399"/>
            <a:chOff x="409722" y="228600"/>
            <a:chExt cx="1385931" cy="2705253"/>
          </a:xfrm>
        </p:grpSpPr>
        <p:grpSp>
          <p:nvGrpSpPr>
            <p:cNvPr id="802" name="Google Shape;802;p34"/>
            <p:cNvGrpSpPr/>
            <p:nvPr/>
          </p:nvGrpSpPr>
          <p:grpSpPr>
            <a:xfrm rot="-617154" flipH="1">
              <a:off x="575967" y="402323"/>
              <a:ext cx="1053440" cy="2450002"/>
              <a:chOff x="3817855" y="1437512"/>
              <a:chExt cx="541146" cy="1128254"/>
            </a:xfrm>
          </p:grpSpPr>
          <p:sp>
            <p:nvSpPr>
              <p:cNvPr id="803" name="Google Shape;803;p34"/>
              <p:cNvSpPr/>
              <p:nvPr/>
            </p:nvSpPr>
            <p:spPr>
              <a:xfrm>
                <a:off x="3817855" y="1437512"/>
                <a:ext cx="541146" cy="1128254"/>
              </a:xfrm>
              <a:custGeom>
                <a:avLst/>
                <a:gdLst/>
                <a:ahLst/>
                <a:cxnLst/>
                <a:rect l="l" t="t" r="r" b="b"/>
                <a:pathLst>
                  <a:path w="28598" h="59625" extrusionOk="0">
                    <a:moveTo>
                      <a:pt x="101" y="0"/>
                    </a:moveTo>
                    <a:lnTo>
                      <a:pt x="1" y="426"/>
                    </a:lnTo>
                    <a:cubicBezTo>
                      <a:pt x="16066" y="3359"/>
                      <a:pt x="28197" y="17344"/>
                      <a:pt x="28197" y="34161"/>
                    </a:cubicBezTo>
                    <a:lnTo>
                      <a:pt x="28197" y="34462"/>
                    </a:lnTo>
                    <a:cubicBezTo>
                      <a:pt x="28096" y="44286"/>
                      <a:pt x="23911" y="53058"/>
                      <a:pt x="17219" y="59324"/>
                    </a:cubicBezTo>
                    <a:lnTo>
                      <a:pt x="17545" y="59625"/>
                    </a:lnTo>
                    <a:cubicBezTo>
                      <a:pt x="24212" y="53359"/>
                      <a:pt x="28497" y="44386"/>
                      <a:pt x="28598" y="34462"/>
                    </a:cubicBezTo>
                    <a:lnTo>
                      <a:pt x="28598" y="34161"/>
                    </a:lnTo>
                    <a:cubicBezTo>
                      <a:pt x="28598" y="17143"/>
                      <a:pt x="16292" y="2933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34"/>
              <p:cNvSpPr/>
              <p:nvPr/>
            </p:nvSpPr>
            <p:spPr>
              <a:xfrm>
                <a:off x="3985754" y="1615346"/>
                <a:ext cx="39378" cy="29898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580" extrusionOk="0">
                    <a:moveTo>
                      <a:pt x="1053" y="1"/>
                    </a:moveTo>
                    <a:cubicBezTo>
                      <a:pt x="0" y="1"/>
                      <a:pt x="0" y="1580"/>
                      <a:pt x="1053" y="1580"/>
                    </a:cubicBezTo>
                    <a:cubicBezTo>
                      <a:pt x="2080" y="1580"/>
                      <a:pt x="2080" y="1"/>
                      <a:pt x="1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5" name="Google Shape;805;p34"/>
            <p:cNvSpPr/>
            <p:nvPr/>
          </p:nvSpPr>
          <p:spPr>
            <a:xfrm>
              <a:off x="1419225" y="228600"/>
              <a:ext cx="142800" cy="14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Правоугаоник 1">
            <a:hlinkClick r:id="rId4" action="ppaction://hlinksldjump"/>
            <a:extLst>
              <a:ext uri="{FF2B5EF4-FFF2-40B4-BE49-F238E27FC236}">
                <a16:creationId xmlns:a16="http://schemas.microsoft.com/office/drawing/2014/main" id="{88A2985C-D77F-EE2E-0B66-8873A7F6CA9C}"/>
              </a:ext>
            </a:extLst>
          </p:cNvPr>
          <p:cNvSpPr/>
          <p:nvPr/>
        </p:nvSpPr>
        <p:spPr>
          <a:xfrm>
            <a:off x="8203824" y="4660490"/>
            <a:ext cx="921774" cy="4830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Права линија спајања са стрелицом 2">
            <a:extLst>
              <a:ext uri="{FF2B5EF4-FFF2-40B4-BE49-F238E27FC236}">
                <a16:creationId xmlns:a16="http://schemas.microsoft.com/office/drawing/2014/main" id="{2070AB21-507B-3961-A1D4-1B2E2FB23625}"/>
              </a:ext>
            </a:extLst>
          </p:cNvPr>
          <p:cNvCxnSpPr/>
          <p:nvPr/>
        </p:nvCxnSpPr>
        <p:spPr>
          <a:xfrm flipH="1">
            <a:off x="8384458" y="4903839"/>
            <a:ext cx="648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392418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35"/>
          <p:cNvSpPr/>
          <p:nvPr/>
        </p:nvSpPr>
        <p:spPr>
          <a:xfrm flipH="1">
            <a:off x="5552768" y="629506"/>
            <a:ext cx="3594728" cy="2334920"/>
          </a:xfrm>
          <a:prstGeom prst="roundRect">
            <a:avLst>
              <a:gd name="adj" fmla="val 3396"/>
            </a:avLst>
          </a:prstGeom>
          <a:solidFill>
            <a:schemeClr val="accent1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35"/>
          <p:cNvSpPr txBox="1">
            <a:spLocks noGrp="1"/>
          </p:cNvSpPr>
          <p:nvPr>
            <p:ph type="body" idx="1"/>
          </p:nvPr>
        </p:nvSpPr>
        <p:spPr>
          <a:xfrm>
            <a:off x="536605" y="717853"/>
            <a:ext cx="4768012" cy="32642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6213" marR="0" lvl="1" indent="-603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пореди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примјерене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 и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непримјерене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облике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понашања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 и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садржаје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на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интернету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;</a:t>
            </a:r>
            <a:endParaRPr lang="sr-Cyrl-RS" sz="2200" dirty="0">
              <a:solidFill>
                <a:schemeClr val="tx1"/>
              </a:solidFill>
              <a:latin typeface="Aldrich"/>
              <a:ea typeface="Calibri" pitchFamily="34" charset="0"/>
              <a:cs typeface="Arial" pitchFamily="34" charset="0"/>
            </a:endParaRPr>
          </a:p>
          <a:p>
            <a:pPr marL="176213" marR="0" lvl="1" indent="-603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примјењује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правила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безбједног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претраживања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интернета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 (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штити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личне</a:t>
            </a:r>
            <a:r>
              <a:rPr lang="sr-Cyrl-RS" sz="2200" dirty="0">
                <a:solidFill>
                  <a:schemeClr val="tx1"/>
                </a:solidFill>
                <a:latin typeface="Aldrich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податке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 и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поштује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правила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понашања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на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интернету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)</a:t>
            </a:r>
            <a:r>
              <a:rPr kumimoji="0" lang="sr-Cyrl-R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.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ldrich"/>
              <a:cs typeface="Arial" pitchFamily="34" charset="0"/>
            </a:endParaRPr>
          </a:p>
        </p:txBody>
      </p:sp>
      <p:sp>
        <p:nvSpPr>
          <p:cNvPr id="812" name="Google Shape;812;p35"/>
          <p:cNvSpPr txBox="1">
            <a:spLocks noGrp="1"/>
          </p:cNvSpPr>
          <p:nvPr>
            <p:ph type="title"/>
          </p:nvPr>
        </p:nvSpPr>
        <p:spPr>
          <a:xfrm>
            <a:off x="126647" y="56806"/>
            <a:ext cx="530204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400" dirty="0" err="1"/>
              <a:t>Безбједност</a:t>
            </a:r>
            <a:r>
              <a:rPr lang="sr-Cyrl-RS" dirty="0"/>
              <a:t> на интернету</a:t>
            </a:r>
            <a:endParaRPr dirty="0"/>
          </a:p>
        </p:txBody>
      </p:sp>
      <p:grpSp>
        <p:nvGrpSpPr>
          <p:cNvPr id="813" name="Google Shape;813;p35"/>
          <p:cNvGrpSpPr/>
          <p:nvPr/>
        </p:nvGrpSpPr>
        <p:grpSpPr>
          <a:xfrm>
            <a:off x="6042851" y="895494"/>
            <a:ext cx="2847839" cy="1950946"/>
            <a:chOff x="1259648" y="1678376"/>
            <a:chExt cx="3426788" cy="2448157"/>
          </a:xfrm>
        </p:grpSpPr>
        <p:pic>
          <p:nvPicPr>
            <p:cNvPr id="814" name="Google Shape;814;p35"/>
            <p:cNvPicPr preferRelativeResize="0"/>
            <p:nvPr/>
          </p:nvPicPr>
          <p:blipFill rotWithShape="1">
            <a:blip r:embed="rId4">
              <a:alphaModFix/>
            </a:blip>
            <a:srcRect l="3254" r="1307"/>
            <a:stretch/>
          </p:blipFill>
          <p:spPr>
            <a:xfrm>
              <a:off x="1259648" y="1678383"/>
              <a:ext cx="3426788" cy="2448149"/>
            </a:xfrm>
            <a:prstGeom prst="roundRect">
              <a:avLst>
                <a:gd name="adj" fmla="val 3654"/>
              </a:avLst>
            </a:pr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815" name="Google Shape;815;p35"/>
            <p:cNvPicPr preferRelativeResize="0"/>
            <p:nvPr/>
          </p:nvPicPr>
          <p:blipFill rotWithShape="1">
            <a:blip r:embed="rId5">
              <a:alphaModFix amt="50000"/>
            </a:blip>
            <a:srcRect l="3254" r="1307"/>
            <a:stretch/>
          </p:blipFill>
          <p:spPr>
            <a:xfrm>
              <a:off x="1259648" y="1678376"/>
              <a:ext cx="3426788" cy="2448149"/>
            </a:xfrm>
            <a:prstGeom prst="roundRect">
              <a:avLst>
                <a:gd name="adj" fmla="val 3654"/>
              </a:avLst>
            </a:pr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816" name="Google Shape;816;p35"/>
          <p:cNvSpPr/>
          <p:nvPr/>
        </p:nvSpPr>
        <p:spPr>
          <a:xfrm flipH="1">
            <a:off x="966280" y="2356532"/>
            <a:ext cx="934551" cy="747799"/>
          </a:xfrm>
          <a:custGeom>
            <a:avLst/>
            <a:gdLst/>
            <a:ahLst/>
            <a:cxnLst/>
            <a:rect l="l" t="t" r="r" b="b"/>
            <a:pathLst>
              <a:path w="15860" h="16187" extrusionOk="0">
                <a:moveTo>
                  <a:pt x="1717" y="0"/>
                </a:moveTo>
                <a:cubicBezTo>
                  <a:pt x="1186" y="0"/>
                  <a:pt x="859" y="204"/>
                  <a:pt x="532" y="531"/>
                </a:cubicBezTo>
                <a:cubicBezTo>
                  <a:pt x="1" y="1022"/>
                  <a:pt x="1" y="2044"/>
                  <a:pt x="696" y="2575"/>
                </a:cubicBezTo>
                <a:lnTo>
                  <a:pt x="15860" y="16186"/>
                </a:lnTo>
                <a:lnTo>
                  <a:pt x="15860" y="12467"/>
                </a:lnTo>
                <a:lnTo>
                  <a:pt x="15860" y="12262"/>
                </a:lnTo>
                <a:lnTo>
                  <a:pt x="2576" y="368"/>
                </a:lnTo>
                <a:cubicBezTo>
                  <a:pt x="2371" y="204"/>
                  <a:pt x="2044" y="0"/>
                  <a:pt x="1717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35"/>
          <p:cNvSpPr/>
          <p:nvPr/>
        </p:nvSpPr>
        <p:spPr>
          <a:xfrm flipH="1">
            <a:off x="1502236" y="1382975"/>
            <a:ext cx="1490739" cy="949406"/>
          </a:xfrm>
          <a:custGeom>
            <a:avLst/>
            <a:gdLst/>
            <a:ahLst/>
            <a:cxnLst/>
            <a:rect l="l" t="t" r="r" b="b"/>
            <a:pathLst>
              <a:path w="22809" h="18394" extrusionOk="0">
                <a:moveTo>
                  <a:pt x="1" y="0"/>
                </a:moveTo>
                <a:lnTo>
                  <a:pt x="20070" y="18026"/>
                </a:lnTo>
                <a:cubicBezTo>
                  <a:pt x="20438" y="18393"/>
                  <a:pt x="20765" y="18393"/>
                  <a:pt x="21092" y="18393"/>
                </a:cubicBezTo>
                <a:cubicBezTo>
                  <a:pt x="21460" y="18393"/>
                  <a:pt x="21950" y="18189"/>
                  <a:pt x="22114" y="17862"/>
                </a:cubicBezTo>
                <a:cubicBezTo>
                  <a:pt x="22809" y="17372"/>
                  <a:pt x="22645" y="16350"/>
                  <a:pt x="22114" y="15818"/>
                </a:cubicBezTo>
                <a:lnTo>
                  <a:pt x="4415" y="0"/>
                </a:ln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35"/>
          <p:cNvSpPr/>
          <p:nvPr/>
        </p:nvSpPr>
        <p:spPr>
          <a:xfrm flipH="1">
            <a:off x="2355049" y="1382984"/>
            <a:ext cx="1165141" cy="736588"/>
          </a:xfrm>
          <a:custGeom>
            <a:avLst/>
            <a:gdLst/>
            <a:ahLst/>
            <a:cxnLst/>
            <a:rect l="l" t="t" r="r" b="b"/>
            <a:pathLst>
              <a:path w="22809" h="18394" extrusionOk="0">
                <a:moveTo>
                  <a:pt x="1" y="0"/>
                </a:moveTo>
                <a:lnTo>
                  <a:pt x="20070" y="18026"/>
                </a:lnTo>
                <a:cubicBezTo>
                  <a:pt x="20438" y="18393"/>
                  <a:pt x="20765" y="18393"/>
                  <a:pt x="21092" y="18393"/>
                </a:cubicBezTo>
                <a:cubicBezTo>
                  <a:pt x="21460" y="18393"/>
                  <a:pt x="21950" y="18189"/>
                  <a:pt x="22114" y="17862"/>
                </a:cubicBezTo>
                <a:cubicBezTo>
                  <a:pt x="22809" y="17372"/>
                  <a:pt x="22645" y="16350"/>
                  <a:pt x="22114" y="15818"/>
                </a:cubicBezTo>
                <a:lnTo>
                  <a:pt x="4415" y="0"/>
                </a:ln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35"/>
          <p:cNvSpPr/>
          <p:nvPr/>
        </p:nvSpPr>
        <p:spPr>
          <a:xfrm flipH="1">
            <a:off x="2934657" y="3514607"/>
            <a:ext cx="1443743" cy="911041"/>
          </a:xfrm>
          <a:custGeom>
            <a:avLst/>
            <a:gdLst/>
            <a:ahLst/>
            <a:cxnLst/>
            <a:rect l="l" t="t" r="r" b="b"/>
            <a:pathLst>
              <a:path w="24157" h="19743" extrusionOk="0">
                <a:moveTo>
                  <a:pt x="1676" y="0"/>
                </a:moveTo>
                <a:cubicBezTo>
                  <a:pt x="1185" y="0"/>
                  <a:pt x="818" y="164"/>
                  <a:pt x="491" y="532"/>
                </a:cubicBezTo>
                <a:cubicBezTo>
                  <a:pt x="0" y="1022"/>
                  <a:pt x="0" y="2044"/>
                  <a:pt x="654" y="2575"/>
                </a:cubicBezTo>
                <a:lnTo>
                  <a:pt x="19742" y="19743"/>
                </a:lnTo>
                <a:lnTo>
                  <a:pt x="24157" y="19743"/>
                </a:lnTo>
                <a:lnTo>
                  <a:pt x="2534" y="327"/>
                </a:lnTo>
                <a:cubicBezTo>
                  <a:pt x="2371" y="0"/>
                  <a:pt x="2044" y="0"/>
                  <a:pt x="1676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35"/>
          <p:cNvSpPr/>
          <p:nvPr/>
        </p:nvSpPr>
        <p:spPr>
          <a:xfrm rot="10800000" flipH="1">
            <a:off x="4010753" y="3409012"/>
            <a:ext cx="975390" cy="780335"/>
          </a:xfrm>
          <a:custGeom>
            <a:avLst/>
            <a:gdLst/>
            <a:ahLst/>
            <a:cxnLst/>
            <a:rect l="l" t="t" r="r" b="b"/>
            <a:pathLst>
              <a:path w="15860" h="16187" extrusionOk="0">
                <a:moveTo>
                  <a:pt x="1717" y="0"/>
                </a:moveTo>
                <a:cubicBezTo>
                  <a:pt x="1186" y="0"/>
                  <a:pt x="859" y="204"/>
                  <a:pt x="532" y="531"/>
                </a:cubicBezTo>
                <a:cubicBezTo>
                  <a:pt x="1" y="1022"/>
                  <a:pt x="1" y="2044"/>
                  <a:pt x="696" y="2575"/>
                </a:cubicBezTo>
                <a:lnTo>
                  <a:pt x="15860" y="16186"/>
                </a:lnTo>
                <a:lnTo>
                  <a:pt x="15860" y="12467"/>
                </a:lnTo>
                <a:lnTo>
                  <a:pt x="15860" y="12262"/>
                </a:lnTo>
                <a:lnTo>
                  <a:pt x="2576" y="368"/>
                </a:lnTo>
                <a:cubicBezTo>
                  <a:pt x="2371" y="204"/>
                  <a:pt x="2044" y="0"/>
                  <a:pt x="1717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1" name="Google Shape;821;p35"/>
          <p:cNvGrpSpPr/>
          <p:nvPr/>
        </p:nvGrpSpPr>
        <p:grpSpPr>
          <a:xfrm>
            <a:off x="5576233" y="684876"/>
            <a:ext cx="492658" cy="106303"/>
            <a:chOff x="-3037735" y="-542969"/>
            <a:chExt cx="581170" cy="125387"/>
          </a:xfrm>
        </p:grpSpPr>
        <p:sp>
          <p:nvSpPr>
            <p:cNvPr id="822" name="Google Shape;822;p35"/>
            <p:cNvSpPr/>
            <p:nvPr/>
          </p:nvSpPr>
          <p:spPr>
            <a:xfrm>
              <a:off x="-3034701" y="-537273"/>
              <a:ext cx="575100" cy="114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23" name="Google Shape;823;p35"/>
            <p:cNvGrpSpPr/>
            <p:nvPr/>
          </p:nvGrpSpPr>
          <p:grpSpPr>
            <a:xfrm>
              <a:off x="-3037735" y="-542969"/>
              <a:ext cx="581170" cy="125387"/>
              <a:chOff x="4390000" y="182175"/>
              <a:chExt cx="419375" cy="90473"/>
            </a:xfrm>
          </p:grpSpPr>
          <p:sp>
            <p:nvSpPr>
              <p:cNvPr id="824" name="Google Shape;824;p35"/>
              <p:cNvSpPr/>
              <p:nvPr/>
            </p:nvSpPr>
            <p:spPr>
              <a:xfrm>
                <a:off x="4390000" y="182175"/>
                <a:ext cx="419375" cy="90473"/>
              </a:xfrm>
              <a:custGeom>
                <a:avLst/>
                <a:gdLst/>
                <a:ahLst/>
                <a:cxnLst/>
                <a:rect l="l" t="t" r="r" b="b"/>
                <a:pathLst>
                  <a:path w="8835" h="1906" extrusionOk="0">
                    <a:moveTo>
                      <a:pt x="7882" y="155"/>
                    </a:moveTo>
                    <a:cubicBezTo>
                      <a:pt x="8323" y="155"/>
                      <a:pt x="8680" y="512"/>
                      <a:pt x="8680" y="953"/>
                    </a:cubicBezTo>
                    <a:cubicBezTo>
                      <a:pt x="8680" y="1393"/>
                      <a:pt x="8323" y="1750"/>
                      <a:pt x="7882" y="1750"/>
                    </a:cubicBezTo>
                    <a:lnTo>
                      <a:pt x="953" y="1750"/>
                    </a:lnTo>
                    <a:cubicBezTo>
                      <a:pt x="512" y="1750"/>
                      <a:pt x="155" y="1393"/>
                      <a:pt x="155" y="953"/>
                    </a:cubicBezTo>
                    <a:cubicBezTo>
                      <a:pt x="155" y="512"/>
                      <a:pt x="512" y="155"/>
                      <a:pt x="953" y="155"/>
                    </a:cubicBezTo>
                    <a:close/>
                    <a:moveTo>
                      <a:pt x="953" y="0"/>
                    </a:moveTo>
                    <a:cubicBezTo>
                      <a:pt x="429" y="0"/>
                      <a:pt x="0" y="429"/>
                      <a:pt x="0" y="953"/>
                    </a:cubicBezTo>
                    <a:cubicBezTo>
                      <a:pt x="0" y="1476"/>
                      <a:pt x="429" y="1905"/>
                      <a:pt x="953" y="1905"/>
                    </a:cubicBezTo>
                    <a:lnTo>
                      <a:pt x="7882" y="1905"/>
                    </a:lnTo>
                    <a:cubicBezTo>
                      <a:pt x="8406" y="1905"/>
                      <a:pt x="8835" y="1476"/>
                      <a:pt x="8835" y="953"/>
                    </a:cubicBezTo>
                    <a:cubicBezTo>
                      <a:pt x="8835" y="429"/>
                      <a:pt x="8406" y="0"/>
                      <a:pt x="78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35"/>
              <p:cNvSpPr/>
              <p:nvPr/>
            </p:nvSpPr>
            <p:spPr>
              <a:xfrm>
                <a:off x="4464048" y="201352"/>
                <a:ext cx="52024" cy="52072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97" extrusionOk="0">
                    <a:moveTo>
                      <a:pt x="548" y="144"/>
                    </a:moveTo>
                    <a:cubicBezTo>
                      <a:pt x="774" y="144"/>
                      <a:pt x="953" y="322"/>
                      <a:pt x="953" y="549"/>
                    </a:cubicBezTo>
                    <a:cubicBezTo>
                      <a:pt x="953" y="763"/>
                      <a:pt x="774" y="941"/>
                      <a:pt x="548" y="941"/>
                    </a:cubicBezTo>
                    <a:cubicBezTo>
                      <a:pt x="333" y="941"/>
                      <a:pt x="155" y="763"/>
                      <a:pt x="155" y="549"/>
                    </a:cubicBezTo>
                    <a:cubicBezTo>
                      <a:pt x="155" y="322"/>
                      <a:pt x="333" y="144"/>
                      <a:pt x="548" y="144"/>
                    </a:cubicBezTo>
                    <a:close/>
                    <a:moveTo>
                      <a:pt x="548" y="1"/>
                    </a:moveTo>
                    <a:cubicBezTo>
                      <a:pt x="250" y="1"/>
                      <a:pt x="0" y="251"/>
                      <a:pt x="0" y="549"/>
                    </a:cubicBezTo>
                    <a:cubicBezTo>
                      <a:pt x="0" y="846"/>
                      <a:pt x="250" y="1096"/>
                      <a:pt x="548" y="1096"/>
                    </a:cubicBezTo>
                    <a:cubicBezTo>
                      <a:pt x="845" y="1096"/>
                      <a:pt x="1095" y="846"/>
                      <a:pt x="1095" y="549"/>
                    </a:cubicBezTo>
                    <a:cubicBezTo>
                      <a:pt x="1095" y="251"/>
                      <a:pt x="845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30499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34"/>
          <p:cNvSpPr/>
          <p:nvPr/>
        </p:nvSpPr>
        <p:spPr>
          <a:xfrm>
            <a:off x="-583155" y="6088800"/>
            <a:ext cx="10653209" cy="159065"/>
          </a:xfrm>
          <a:custGeom>
            <a:avLst/>
            <a:gdLst/>
            <a:ahLst/>
            <a:cxnLst/>
            <a:rect l="l" t="t" r="r" b="b"/>
            <a:pathLst>
              <a:path w="273857" h="4089" extrusionOk="0"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lnTo>
                  <a:pt x="0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4088"/>
                </a:lnTo>
                <a:lnTo>
                  <a:pt x="273856" y="4088"/>
                </a:lnTo>
                <a:lnTo>
                  <a:pt x="273856" y="164"/>
                </a:lnTo>
                <a:lnTo>
                  <a:pt x="273856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164"/>
                </a:lnTo>
                <a:close/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close/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164"/>
                </a:lnTo>
                <a:close/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164"/>
                </a:lnTo>
                <a:close/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164"/>
                </a:lnTo>
                <a:close/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164"/>
                </a:lnTo>
                <a:close/>
                <a:moveTo>
                  <a:pt x="273856" y="1"/>
                </a:moveTo>
                <a:lnTo>
                  <a:pt x="273856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34"/>
          <p:cNvSpPr txBox="1">
            <a:spLocks noGrp="1"/>
          </p:cNvSpPr>
          <p:nvPr>
            <p:ph type="subTitle" idx="1"/>
          </p:nvPr>
        </p:nvSpPr>
        <p:spPr>
          <a:xfrm>
            <a:off x="1091381" y="457200"/>
            <a:ext cx="6983361" cy="24599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r-Cyrl-BA" sz="2000" b="0" i="0" dirty="0">
                <a:solidFill>
                  <a:srgbClr val="212529"/>
                </a:solidFill>
                <a:effectLst/>
                <a:latin typeface="Aldrich"/>
              </a:rPr>
              <a:t>Неопходно је водити рачуна да су опасности на интернети бројне, да се сваког дана појављују нове, па у том смјеру треба и организовати наставу. </a:t>
            </a:r>
            <a:endParaRPr sz="2800" dirty="0">
              <a:latin typeface="Aldrich"/>
            </a:endParaRPr>
          </a:p>
        </p:txBody>
      </p:sp>
      <p:grpSp>
        <p:nvGrpSpPr>
          <p:cNvPr id="788" name="Google Shape;788;p34"/>
          <p:cNvGrpSpPr/>
          <p:nvPr/>
        </p:nvGrpSpPr>
        <p:grpSpPr>
          <a:xfrm flipH="1">
            <a:off x="4355906" y="3680366"/>
            <a:ext cx="432486" cy="575340"/>
            <a:chOff x="3600400" y="2783875"/>
            <a:chExt cx="402275" cy="535100"/>
          </a:xfrm>
        </p:grpSpPr>
        <p:sp>
          <p:nvSpPr>
            <p:cNvPr id="789" name="Google Shape;789;p34"/>
            <p:cNvSpPr/>
            <p:nvPr/>
          </p:nvSpPr>
          <p:spPr>
            <a:xfrm>
              <a:off x="3631725" y="3070825"/>
              <a:ext cx="195525" cy="237500"/>
            </a:xfrm>
            <a:custGeom>
              <a:avLst/>
              <a:gdLst/>
              <a:ahLst/>
              <a:cxnLst/>
              <a:rect l="l" t="t" r="r" b="b"/>
              <a:pathLst>
                <a:path w="7821" h="9500" extrusionOk="0">
                  <a:moveTo>
                    <a:pt x="3033" y="1"/>
                  </a:moveTo>
                  <a:lnTo>
                    <a:pt x="1" y="7620"/>
                  </a:lnTo>
                  <a:lnTo>
                    <a:pt x="2808" y="7520"/>
                  </a:lnTo>
                  <a:lnTo>
                    <a:pt x="4687" y="9500"/>
                  </a:lnTo>
                  <a:lnTo>
                    <a:pt x="7820" y="1881"/>
                  </a:lnTo>
                  <a:lnTo>
                    <a:pt x="30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4"/>
            <p:cNvSpPr/>
            <p:nvPr/>
          </p:nvSpPr>
          <p:spPr>
            <a:xfrm>
              <a:off x="3623575" y="3062700"/>
              <a:ext cx="211825" cy="256275"/>
            </a:xfrm>
            <a:custGeom>
              <a:avLst/>
              <a:gdLst/>
              <a:ahLst/>
              <a:cxnLst/>
              <a:rect l="l" t="t" r="r" b="b"/>
              <a:pathLst>
                <a:path w="8473" h="10251" extrusionOk="0">
                  <a:moveTo>
                    <a:pt x="3459" y="627"/>
                  </a:moveTo>
                  <a:lnTo>
                    <a:pt x="7845" y="2306"/>
                  </a:lnTo>
                  <a:lnTo>
                    <a:pt x="5009" y="9483"/>
                  </a:lnTo>
                  <a:lnTo>
                    <a:pt x="3259" y="7644"/>
                  </a:lnTo>
                  <a:lnTo>
                    <a:pt x="627" y="7744"/>
                  </a:lnTo>
                  <a:lnTo>
                    <a:pt x="3459" y="627"/>
                  </a:lnTo>
                  <a:close/>
                  <a:moveTo>
                    <a:pt x="3259" y="0"/>
                  </a:moveTo>
                  <a:lnTo>
                    <a:pt x="1" y="8145"/>
                  </a:lnTo>
                  <a:lnTo>
                    <a:pt x="1" y="8145"/>
                  </a:lnTo>
                  <a:lnTo>
                    <a:pt x="3033" y="8045"/>
                  </a:lnTo>
                  <a:lnTo>
                    <a:pt x="5139" y="10251"/>
                  </a:lnTo>
                  <a:lnTo>
                    <a:pt x="5239" y="9925"/>
                  </a:lnTo>
                  <a:lnTo>
                    <a:pt x="8472" y="2105"/>
                  </a:lnTo>
                  <a:lnTo>
                    <a:pt x="3259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4"/>
            <p:cNvSpPr/>
            <p:nvPr/>
          </p:nvSpPr>
          <p:spPr>
            <a:xfrm>
              <a:off x="3775225" y="3070825"/>
              <a:ext cx="196125" cy="237500"/>
            </a:xfrm>
            <a:custGeom>
              <a:avLst/>
              <a:gdLst/>
              <a:ahLst/>
              <a:cxnLst/>
              <a:rect l="l" t="t" r="r" b="b"/>
              <a:pathLst>
                <a:path w="7845" h="9500" extrusionOk="0">
                  <a:moveTo>
                    <a:pt x="4812" y="1"/>
                  </a:moveTo>
                  <a:lnTo>
                    <a:pt x="0" y="1881"/>
                  </a:lnTo>
                  <a:lnTo>
                    <a:pt x="3033" y="9500"/>
                  </a:lnTo>
                  <a:lnTo>
                    <a:pt x="5013" y="7520"/>
                  </a:lnTo>
                  <a:lnTo>
                    <a:pt x="7845" y="7620"/>
                  </a:lnTo>
                  <a:lnTo>
                    <a:pt x="7845" y="7620"/>
                  </a:lnTo>
                  <a:lnTo>
                    <a:pt x="48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4"/>
            <p:cNvSpPr/>
            <p:nvPr/>
          </p:nvSpPr>
          <p:spPr>
            <a:xfrm>
              <a:off x="3767700" y="3062700"/>
              <a:ext cx="211175" cy="256275"/>
            </a:xfrm>
            <a:custGeom>
              <a:avLst/>
              <a:gdLst/>
              <a:ahLst/>
              <a:cxnLst/>
              <a:rect l="l" t="t" r="r" b="b"/>
              <a:pathLst>
                <a:path w="8447" h="10251" extrusionOk="0">
                  <a:moveTo>
                    <a:pt x="5013" y="627"/>
                  </a:moveTo>
                  <a:lnTo>
                    <a:pt x="7820" y="7744"/>
                  </a:lnTo>
                  <a:lnTo>
                    <a:pt x="5213" y="7644"/>
                  </a:lnTo>
                  <a:lnTo>
                    <a:pt x="3421" y="9436"/>
                  </a:lnTo>
                  <a:lnTo>
                    <a:pt x="3421" y="9436"/>
                  </a:lnTo>
                  <a:lnTo>
                    <a:pt x="627" y="2306"/>
                  </a:lnTo>
                  <a:lnTo>
                    <a:pt x="5013" y="627"/>
                  </a:lnTo>
                  <a:close/>
                  <a:moveTo>
                    <a:pt x="5213" y="0"/>
                  </a:moveTo>
                  <a:lnTo>
                    <a:pt x="0" y="2105"/>
                  </a:lnTo>
                  <a:lnTo>
                    <a:pt x="3233" y="10251"/>
                  </a:lnTo>
                  <a:lnTo>
                    <a:pt x="3434" y="10025"/>
                  </a:lnTo>
                  <a:lnTo>
                    <a:pt x="5314" y="8045"/>
                  </a:lnTo>
                  <a:lnTo>
                    <a:pt x="8446" y="8145"/>
                  </a:lnTo>
                  <a:lnTo>
                    <a:pt x="5213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4"/>
            <p:cNvSpPr/>
            <p:nvPr/>
          </p:nvSpPr>
          <p:spPr>
            <a:xfrm>
              <a:off x="3605425" y="2788875"/>
              <a:ext cx="391625" cy="396650"/>
            </a:xfrm>
            <a:custGeom>
              <a:avLst/>
              <a:gdLst/>
              <a:ahLst/>
              <a:cxnLst/>
              <a:rect l="l" t="t" r="r" b="b"/>
              <a:pathLst>
                <a:path w="15665" h="15866" extrusionOk="0">
                  <a:moveTo>
                    <a:pt x="7845" y="1"/>
                  </a:moveTo>
                  <a:lnTo>
                    <a:pt x="6491" y="527"/>
                  </a:lnTo>
                  <a:lnTo>
                    <a:pt x="5113" y="527"/>
                  </a:lnTo>
                  <a:lnTo>
                    <a:pt x="4085" y="1454"/>
                  </a:lnTo>
                  <a:lnTo>
                    <a:pt x="2732" y="1880"/>
                  </a:lnTo>
                  <a:lnTo>
                    <a:pt x="2105" y="3133"/>
                  </a:lnTo>
                  <a:lnTo>
                    <a:pt x="952" y="3961"/>
                  </a:lnTo>
                  <a:lnTo>
                    <a:pt x="727" y="5314"/>
                  </a:lnTo>
                  <a:lnTo>
                    <a:pt x="0" y="6567"/>
                  </a:lnTo>
                  <a:lnTo>
                    <a:pt x="326" y="7946"/>
                  </a:lnTo>
                  <a:lnTo>
                    <a:pt x="0" y="9299"/>
                  </a:lnTo>
                  <a:lnTo>
                    <a:pt x="727" y="10552"/>
                  </a:lnTo>
                  <a:lnTo>
                    <a:pt x="952" y="11905"/>
                  </a:lnTo>
                  <a:lnTo>
                    <a:pt x="2105" y="12833"/>
                  </a:lnTo>
                  <a:lnTo>
                    <a:pt x="2732" y="14086"/>
                  </a:lnTo>
                  <a:lnTo>
                    <a:pt x="4085" y="14512"/>
                  </a:lnTo>
                  <a:lnTo>
                    <a:pt x="5113" y="15464"/>
                  </a:lnTo>
                  <a:lnTo>
                    <a:pt x="6491" y="15339"/>
                  </a:lnTo>
                  <a:lnTo>
                    <a:pt x="7845" y="15865"/>
                  </a:lnTo>
                  <a:lnTo>
                    <a:pt x="9198" y="15339"/>
                  </a:lnTo>
                  <a:lnTo>
                    <a:pt x="10551" y="15464"/>
                  </a:lnTo>
                  <a:lnTo>
                    <a:pt x="11604" y="14512"/>
                  </a:lnTo>
                  <a:lnTo>
                    <a:pt x="12957" y="14086"/>
                  </a:lnTo>
                  <a:lnTo>
                    <a:pt x="13584" y="12833"/>
                  </a:lnTo>
                  <a:lnTo>
                    <a:pt x="14737" y="11905"/>
                  </a:lnTo>
                  <a:lnTo>
                    <a:pt x="14937" y="10552"/>
                  </a:lnTo>
                  <a:lnTo>
                    <a:pt x="15664" y="9299"/>
                  </a:lnTo>
                  <a:lnTo>
                    <a:pt x="15363" y="7946"/>
                  </a:lnTo>
                  <a:lnTo>
                    <a:pt x="15664" y="6567"/>
                  </a:lnTo>
                  <a:lnTo>
                    <a:pt x="14937" y="5314"/>
                  </a:lnTo>
                  <a:lnTo>
                    <a:pt x="14737" y="3961"/>
                  </a:lnTo>
                  <a:lnTo>
                    <a:pt x="13584" y="3133"/>
                  </a:lnTo>
                  <a:lnTo>
                    <a:pt x="12957" y="1880"/>
                  </a:lnTo>
                  <a:lnTo>
                    <a:pt x="11604" y="1454"/>
                  </a:lnTo>
                  <a:lnTo>
                    <a:pt x="10551" y="527"/>
                  </a:lnTo>
                  <a:lnTo>
                    <a:pt x="9198" y="527"/>
                  </a:lnTo>
                  <a:lnTo>
                    <a:pt x="78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4"/>
            <p:cNvSpPr/>
            <p:nvPr/>
          </p:nvSpPr>
          <p:spPr>
            <a:xfrm>
              <a:off x="3600400" y="2783875"/>
              <a:ext cx="402275" cy="409800"/>
            </a:xfrm>
            <a:custGeom>
              <a:avLst/>
              <a:gdLst/>
              <a:ahLst/>
              <a:cxnLst/>
              <a:rect l="l" t="t" r="r" b="b"/>
              <a:pathLst>
                <a:path w="16091" h="16392" extrusionOk="0">
                  <a:moveTo>
                    <a:pt x="8046" y="401"/>
                  </a:moveTo>
                  <a:lnTo>
                    <a:pt x="9299" y="927"/>
                  </a:lnTo>
                  <a:lnTo>
                    <a:pt x="10652" y="927"/>
                  </a:lnTo>
                  <a:lnTo>
                    <a:pt x="11705" y="1755"/>
                  </a:lnTo>
                  <a:lnTo>
                    <a:pt x="13058" y="2181"/>
                  </a:lnTo>
                  <a:lnTo>
                    <a:pt x="13685" y="3434"/>
                  </a:lnTo>
                  <a:lnTo>
                    <a:pt x="14712" y="4261"/>
                  </a:lnTo>
                  <a:lnTo>
                    <a:pt x="14938" y="5639"/>
                  </a:lnTo>
                  <a:lnTo>
                    <a:pt x="15665" y="6767"/>
                  </a:lnTo>
                  <a:lnTo>
                    <a:pt x="15339" y="8146"/>
                  </a:lnTo>
                  <a:lnTo>
                    <a:pt x="15339" y="8246"/>
                  </a:lnTo>
                  <a:lnTo>
                    <a:pt x="15665" y="9499"/>
                  </a:lnTo>
                  <a:lnTo>
                    <a:pt x="14938" y="10652"/>
                  </a:lnTo>
                  <a:lnTo>
                    <a:pt x="14712" y="12005"/>
                  </a:lnTo>
                  <a:lnTo>
                    <a:pt x="13685" y="12832"/>
                  </a:lnTo>
                  <a:lnTo>
                    <a:pt x="13058" y="14085"/>
                  </a:lnTo>
                  <a:lnTo>
                    <a:pt x="11705" y="14511"/>
                  </a:lnTo>
                  <a:lnTo>
                    <a:pt x="10652" y="15439"/>
                  </a:lnTo>
                  <a:lnTo>
                    <a:pt x="9299" y="15339"/>
                  </a:lnTo>
                  <a:lnTo>
                    <a:pt x="8046" y="15865"/>
                  </a:lnTo>
                  <a:lnTo>
                    <a:pt x="6793" y="15339"/>
                  </a:lnTo>
                  <a:lnTo>
                    <a:pt x="5439" y="15439"/>
                  </a:lnTo>
                  <a:lnTo>
                    <a:pt x="4386" y="14511"/>
                  </a:lnTo>
                  <a:lnTo>
                    <a:pt x="3033" y="14085"/>
                  </a:lnTo>
                  <a:lnTo>
                    <a:pt x="2407" y="12832"/>
                  </a:lnTo>
                  <a:lnTo>
                    <a:pt x="1354" y="12005"/>
                  </a:lnTo>
                  <a:lnTo>
                    <a:pt x="1153" y="10652"/>
                  </a:lnTo>
                  <a:lnTo>
                    <a:pt x="427" y="9499"/>
                  </a:lnTo>
                  <a:lnTo>
                    <a:pt x="727" y="8146"/>
                  </a:lnTo>
                  <a:lnTo>
                    <a:pt x="427" y="6767"/>
                  </a:lnTo>
                  <a:lnTo>
                    <a:pt x="1153" y="5639"/>
                  </a:lnTo>
                  <a:lnTo>
                    <a:pt x="1354" y="4261"/>
                  </a:lnTo>
                  <a:lnTo>
                    <a:pt x="2407" y="3434"/>
                  </a:lnTo>
                  <a:lnTo>
                    <a:pt x="3033" y="2181"/>
                  </a:lnTo>
                  <a:lnTo>
                    <a:pt x="4386" y="1755"/>
                  </a:lnTo>
                  <a:lnTo>
                    <a:pt x="5439" y="927"/>
                  </a:lnTo>
                  <a:lnTo>
                    <a:pt x="6793" y="927"/>
                  </a:lnTo>
                  <a:lnTo>
                    <a:pt x="8046" y="401"/>
                  </a:lnTo>
                  <a:close/>
                  <a:moveTo>
                    <a:pt x="8046" y="0"/>
                  </a:moveTo>
                  <a:lnTo>
                    <a:pt x="6692" y="501"/>
                  </a:lnTo>
                  <a:lnTo>
                    <a:pt x="5214" y="501"/>
                  </a:lnTo>
                  <a:lnTo>
                    <a:pt x="4186" y="1454"/>
                  </a:lnTo>
                  <a:lnTo>
                    <a:pt x="2808" y="1880"/>
                  </a:lnTo>
                  <a:lnTo>
                    <a:pt x="2081" y="3133"/>
                  </a:lnTo>
                  <a:lnTo>
                    <a:pt x="928" y="4060"/>
                  </a:lnTo>
                  <a:lnTo>
                    <a:pt x="727" y="5514"/>
                  </a:lnTo>
                  <a:lnTo>
                    <a:pt x="1" y="6767"/>
                  </a:lnTo>
                  <a:lnTo>
                    <a:pt x="301" y="8146"/>
                  </a:lnTo>
                  <a:lnTo>
                    <a:pt x="1" y="9599"/>
                  </a:lnTo>
                  <a:lnTo>
                    <a:pt x="727" y="10852"/>
                  </a:lnTo>
                  <a:lnTo>
                    <a:pt x="928" y="12206"/>
                  </a:lnTo>
                  <a:lnTo>
                    <a:pt x="2081" y="13158"/>
                  </a:lnTo>
                  <a:lnTo>
                    <a:pt x="2808" y="14411"/>
                  </a:lnTo>
                  <a:lnTo>
                    <a:pt x="4186" y="14912"/>
                  </a:lnTo>
                  <a:lnTo>
                    <a:pt x="5214" y="15865"/>
                  </a:lnTo>
                  <a:lnTo>
                    <a:pt x="6692" y="15765"/>
                  </a:lnTo>
                  <a:lnTo>
                    <a:pt x="8046" y="16391"/>
                  </a:lnTo>
                  <a:lnTo>
                    <a:pt x="9399" y="15765"/>
                  </a:lnTo>
                  <a:lnTo>
                    <a:pt x="10853" y="15865"/>
                  </a:lnTo>
                  <a:lnTo>
                    <a:pt x="11905" y="14912"/>
                  </a:lnTo>
                  <a:lnTo>
                    <a:pt x="13259" y="14411"/>
                  </a:lnTo>
                  <a:lnTo>
                    <a:pt x="13986" y="13158"/>
                  </a:lnTo>
                  <a:lnTo>
                    <a:pt x="15138" y="12206"/>
                  </a:lnTo>
                  <a:lnTo>
                    <a:pt x="15339" y="10852"/>
                  </a:lnTo>
                  <a:lnTo>
                    <a:pt x="16091" y="9599"/>
                  </a:lnTo>
                  <a:lnTo>
                    <a:pt x="15776" y="8195"/>
                  </a:lnTo>
                  <a:lnTo>
                    <a:pt x="16091" y="6767"/>
                  </a:lnTo>
                  <a:lnTo>
                    <a:pt x="15339" y="5514"/>
                  </a:lnTo>
                  <a:lnTo>
                    <a:pt x="15138" y="4060"/>
                  </a:lnTo>
                  <a:lnTo>
                    <a:pt x="13986" y="3133"/>
                  </a:lnTo>
                  <a:lnTo>
                    <a:pt x="13259" y="1880"/>
                  </a:lnTo>
                  <a:lnTo>
                    <a:pt x="11905" y="1454"/>
                  </a:lnTo>
                  <a:lnTo>
                    <a:pt x="10853" y="501"/>
                  </a:lnTo>
                  <a:lnTo>
                    <a:pt x="9399" y="501"/>
                  </a:lnTo>
                  <a:lnTo>
                    <a:pt x="8046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4"/>
            <p:cNvSpPr/>
            <p:nvPr/>
          </p:nvSpPr>
          <p:spPr>
            <a:xfrm>
              <a:off x="3663050" y="2851525"/>
              <a:ext cx="276975" cy="273850"/>
            </a:xfrm>
            <a:custGeom>
              <a:avLst/>
              <a:gdLst/>
              <a:ahLst/>
              <a:cxnLst/>
              <a:rect l="l" t="t" r="r" b="b"/>
              <a:pathLst>
                <a:path w="11079" h="10954" extrusionOk="0">
                  <a:moveTo>
                    <a:pt x="5540" y="302"/>
                  </a:moveTo>
                  <a:cubicBezTo>
                    <a:pt x="6993" y="302"/>
                    <a:pt x="8246" y="828"/>
                    <a:pt x="9199" y="1780"/>
                  </a:cubicBezTo>
                  <a:cubicBezTo>
                    <a:pt x="10126" y="2708"/>
                    <a:pt x="10753" y="4061"/>
                    <a:pt x="10753" y="5440"/>
                  </a:cubicBezTo>
                  <a:cubicBezTo>
                    <a:pt x="10753" y="6893"/>
                    <a:pt x="10126" y="8146"/>
                    <a:pt x="9199" y="9074"/>
                  </a:cubicBezTo>
                  <a:cubicBezTo>
                    <a:pt x="8246" y="10026"/>
                    <a:pt x="6993" y="10653"/>
                    <a:pt x="5540" y="10653"/>
                  </a:cubicBezTo>
                  <a:cubicBezTo>
                    <a:pt x="4061" y="10653"/>
                    <a:pt x="2808" y="10026"/>
                    <a:pt x="1880" y="9074"/>
                  </a:cubicBezTo>
                  <a:cubicBezTo>
                    <a:pt x="928" y="8146"/>
                    <a:pt x="302" y="6893"/>
                    <a:pt x="302" y="5440"/>
                  </a:cubicBezTo>
                  <a:cubicBezTo>
                    <a:pt x="302" y="4061"/>
                    <a:pt x="928" y="2708"/>
                    <a:pt x="1880" y="1780"/>
                  </a:cubicBezTo>
                  <a:cubicBezTo>
                    <a:pt x="2808" y="828"/>
                    <a:pt x="4061" y="302"/>
                    <a:pt x="5540" y="302"/>
                  </a:cubicBezTo>
                  <a:close/>
                  <a:moveTo>
                    <a:pt x="5540" y="1"/>
                  </a:moveTo>
                  <a:cubicBezTo>
                    <a:pt x="2507" y="1"/>
                    <a:pt x="1" y="2407"/>
                    <a:pt x="1" y="5440"/>
                  </a:cubicBezTo>
                  <a:cubicBezTo>
                    <a:pt x="1" y="8447"/>
                    <a:pt x="2507" y="10953"/>
                    <a:pt x="5540" y="10953"/>
                  </a:cubicBezTo>
                  <a:cubicBezTo>
                    <a:pt x="8572" y="10953"/>
                    <a:pt x="11079" y="8447"/>
                    <a:pt x="11079" y="5440"/>
                  </a:cubicBezTo>
                  <a:cubicBezTo>
                    <a:pt x="11079" y="2407"/>
                    <a:pt x="8572" y="1"/>
                    <a:pt x="5540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6" name="Google Shape;796;p34"/>
          <p:cNvGrpSpPr/>
          <p:nvPr/>
        </p:nvGrpSpPr>
        <p:grpSpPr>
          <a:xfrm rot="132037" flipH="1">
            <a:off x="7495981" y="1045848"/>
            <a:ext cx="1385983" cy="2705355"/>
            <a:chOff x="409722" y="228600"/>
            <a:chExt cx="1385931" cy="2705253"/>
          </a:xfrm>
        </p:grpSpPr>
        <p:grpSp>
          <p:nvGrpSpPr>
            <p:cNvPr id="797" name="Google Shape;797;p34"/>
            <p:cNvGrpSpPr/>
            <p:nvPr/>
          </p:nvGrpSpPr>
          <p:grpSpPr>
            <a:xfrm rot="-617154" flipH="1">
              <a:off x="575967" y="402323"/>
              <a:ext cx="1053440" cy="2450002"/>
              <a:chOff x="3817855" y="1437512"/>
              <a:chExt cx="541146" cy="1128254"/>
            </a:xfrm>
          </p:grpSpPr>
          <p:sp>
            <p:nvSpPr>
              <p:cNvPr id="798" name="Google Shape;798;p34"/>
              <p:cNvSpPr/>
              <p:nvPr/>
            </p:nvSpPr>
            <p:spPr>
              <a:xfrm>
                <a:off x="3817855" y="1437512"/>
                <a:ext cx="541146" cy="1128254"/>
              </a:xfrm>
              <a:custGeom>
                <a:avLst/>
                <a:gdLst/>
                <a:ahLst/>
                <a:cxnLst/>
                <a:rect l="l" t="t" r="r" b="b"/>
                <a:pathLst>
                  <a:path w="28598" h="59625" extrusionOk="0">
                    <a:moveTo>
                      <a:pt x="101" y="0"/>
                    </a:moveTo>
                    <a:lnTo>
                      <a:pt x="1" y="426"/>
                    </a:lnTo>
                    <a:cubicBezTo>
                      <a:pt x="16066" y="3359"/>
                      <a:pt x="28197" y="17344"/>
                      <a:pt x="28197" y="34161"/>
                    </a:cubicBezTo>
                    <a:lnTo>
                      <a:pt x="28197" y="34462"/>
                    </a:lnTo>
                    <a:cubicBezTo>
                      <a:pt x="28096" y="44286"/>
                      <a:pt x="23911" y="53058"/>
                      <a:pt x="17219" y="59324"/>
                    </a:cubicBezTo>
                    <a:lnTo>
                      <a:pt x="17545" y="59625"/>
                    </a:lnTo>
                    <a:cubicBezTo>
                      <a:pt x="24212" y="53359"/>
                      <a:pt x="28497" y="44386"/>
                      <a:pt x="28598" y="34462"/>
                    </a:cubicBezTo>
                    <a:lnTo>
                      <a:pt x="28598" y="34161"/>
                    </a:lnTo>
                    <a:cubicBezTo>
                      <a:pt x="28598" y="17143"/>
                      <a:pt x="16292" y="2933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34"/>
              <p:cNvSpPr/>
              <p:nvPr/>
            </p:nvSpPr>
            <p:spPr>
              <a:xfrm>
                <a:off x="3985754" y="1615346"/>
                <a:ext cx="39378" cy="29898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580" extrusionOk="0">
                    <a:moveTo>
                      <a:pt x="1053" y="1"/>
                    </a:moveTo>
                    <a:cubicBezTo>
                      <a:pt x="0" y="1"/>
                      <a:pt x="0" y="1580"/>
                      <a:pt x="1053" y="1580"/>
                    </a:cubicBezTo>
                    <a:cubicBezTo>
                      <a:pt x="2080" y="1580"/>
                      <a:pt x="2080" y="1"/>
                      <a:pt x="1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0" name="Google Shape;800;p34"/>
            <p:cNvSpPr/>
            <p:nvPr/>
          </p:nvSpPr>
          <p:spPr>
            <a:xfrm>
              <a:off x="1419225" y="228600"/>
              <a:ext cx="142800" cy="14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" name="Google Shape;801;p34"/>
          <p:cNvGrpSpPr/>
          <p:nvPr/>
        </p:nvGrpSpPr>
        <p:grpSpPr>
          <a:xfrm rot="-10569166" flipH="1">
            <a:off x="299793" y="1362645"/>
            <a:ext cx="1386005" cy="2705399"/>
            <a:chOff x="409722" y="228600"/>
            <a:chExt cx="1385931" cy="2705253"/>
          </a:xfrm>
        </p:grpSpPr>
        <p:grpSp>
          <p:nvGrpSpPr>
            <p:cNvPr id="802" name="Google Shape;802;p34"/>
            <p:cNvGrpSpPr/>
            <p:nvPr/>
          </p:nvGrpSpPr>
          <p:grpSpPr>
            <a:xfrm rot="-617154" flipH="1">
              <a:off x="575967" y="402323"/>
              <a:ext cx="1053440" cy="2450002"/>
              <a:chOff x="3817855" y="1437512"/>
              <a:chExt cx="541146" cy="1128254"/>
            </a:xfrm>
          </p:grpSpPr>
          <p:sp>
            <p:nvSpPr>
              <p:cNvPr id="803" name="Google Shape;803;p34"/>
              <p:cNvSpPr/>
              <p:nvPr/>
            </p:nvSpPr>
            <p:spPr>
              <a:xfrm>
                <a:off x="3817855" y="1437512"/>
                <a:ext cx="541146" cy="1128254"/>
              </a:xfrm>
              <a:custGeom>
                <a:avLst/>
                <a:gdLst/>
                <a:ahLst/>
                <a:cxnLst/>
                <a:rect l="l" t="t" r="r" b="b"/>
                <a:pathLst>
                  <a:path w="28598" h="59625" extrusionOk="0">
                    <a:moveTo>
                      <a:pt x="101" y="0"/>
                    </a:moveTo>
                    <a:lnTo>
                      <a:pt x="1" y="426"/>
                    </a:lnTo>
                    <a:cubicBezTo>
                      <a:pt x="16066" y="3359"/>
                      <a:pt x="28197" y="17344"/>
                      <a:pt x="28197" y="34161"/>
                    </a:cubicBezTo>
                    <a:lnTo>
                      <a:pt x="28197" y="34462"/>
                    </a:lnTo>
                    <a:cubicBezTo>
                      <a:pt x="28096" y="44286"/>
                      <a:pt x="23911" y="53058"/>
                      <a:pt x="17219" y="59324"/>
                    </a:cubicBezTo>
                    <a:lnTo>
                      <a:pt x="17545" y="59625"/>
                    </a:lnTo>
                    <a:cubicBezTo>
                      <a:pt x="24212" y="53359"/>
                      <a:pt x="28497" y="44386"/>
                      <a:pt x="28598" y="34462"/>
                    </a:cubicBezTo>
                    <a:lnTo>
                      <a:pt x="28598" y="34161"/>
                    </a:lnTo>
                    <a:cubicBezTo>
                      <a:pt x="28598" y="17143"/>
                      <a:pt x="16292" y="2933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34"/>
              <p:cNvSpPr/>
              <p:nvPr/>
            </p:nvSpPr>
            <p:spPr>
              <a:xfrm>
                <a:off x="3985754" y="1615346"/>
                <a:ext cx="39378" cy="29898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580" extrusionOk="0">
                    <a:moveTo>
                      <a:pt x="1053" y="1"/>
                    </a:moveTo>
                    <a:cubicBezTo>
                      <a:pt x="0" y="1"/>
                      <a:pt x="0" y="1580"/>
                      <a:pt x="1053" y="1580"/>
                    </a:cubicBezTo>
                    <a:cubicBezTo>
                      <a:pt x="2080" y="1580"/>
                      <a:pt x="2080" y="1"/>
                      <a:pt x="1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5" name="Google Shape;805;p34"/>
            <p:cNvSpPr/>
            <p:nvPr/>
          </p:nvSpPr>
          <p:spPr>
            <a:xfrm>
              <a:off x="1419225" y="228600"/>
              <a:ext cx="142800" cy="14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Правоугаоник 1">
            <a:hlinkClick r:id="rId4" action="ppaction://hlinksldjump"/>
            <a:extLst>
              <a:ext uri="{FF2B5EF4-FFF2-40B4-BE49-F238E27FC236}">
                <a16:creationId xmlns:a16="http://schemas.microsoft.com/office/drawing/2014/main" id="{9DC72DB6-8D87-A00D-0419-E2A2C4AD48F8}"/>
              </a:ext>
            </a:extLst>
          </p:cNvPr>
          <p:cNvSpPr/>
          <p:nvPr/>
        </p:nvSpPr>
        <p:spPr>
          <a:xfrm>
            <a:off x="8222226" y="4660490"/>
            <a:ext cx="921774" cy="4830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Права линија спајања са стрелицом 2">
            <a:extLst>
              <a:ext uri="{FF2B5EF4-FFF2-40B4-BE49-F238E27FC236}">
                <a16:creationId xmlns:a16="http://schemas.microsoft.com/office/drawing/2014/main" id="{1B8D48CD-4BFE-41E1-F3A9-F055DF896540}"/>
              </a:ext>
            </a:extLst>
          </p:cNvPr>
          <p:cNvCxnSpPr/>
          <p:nvPr/>
        </p:nvCxnSpPr>
        <p:spPr>
          <a:xfrm flipH="1">
            <a:off x="8384458" y="4903839"/>
            <a:ext cx="648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469690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35"/>
          <p:cNvSpPr txBox="1">
            <a:spLocks noGrp="1"/>
          </p:cNvSpPr>
          <p:nvPr>
            <p:ph type="body" idx="1"/>
          </p:nvPr>
        </p:nvSpPr>
        <p:spPr>
          <a:xfrm>
            <a:off x="536605" y="717853"/>
            <a:ext cx="4133120" cy="22539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6213" lvl="1" indent="-60325" algn="just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разликује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сервисе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за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синхрону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 и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асинхрону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комуникацију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;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ldrich"/>
              <a:cs typeface="Arial" pitchFamily="34" charset="0"/>
            </a:endParaRPr>
          </a:p>
          <a:p>
            <a:pPr marL="176213" lvl="1" indent="-60325" algn="just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користи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имејл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сервис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за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комуникацију</a:t>
            </a:r>
            <a:r>
              <a:rPr kumimoji="0" lang="sr-Cyrl-R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.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ldrich"/>
              <a:cs typeface="Arial" pitchFamily="34" charset="0"/>
            </a:endParaRPr>
          </a:p>
        </p:txBody>
      </p:sp>
      <p:sp>
        <p:nvSpPr>
          <p:cNvPr id="812" name="Google Shape;812;p35"/>
          <p:cNvSpPr txBox="1">
            <a:spLocks noGrp="1"/>
          </p:cNvSpPr>
          <p:nvPr>
            <p:ph type="title"/>
          </p:nvPr>
        </p:nvSpPr>
        <p:spPr>
          <a:xfrm>
            <a:off x="0" y="271753"/>
            <a:ext cx="530204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400" dirty="0"/>
              <a:t>Онлајн комуникација</a:t>
            </a:r>
            <a:endParaRPr sz="2400" dirty="0"/>
          </a:p>
        </p:txBody>
      </p:sp>
      <p:sp>
        <p:nvSpPr>
          <p:cNvPr id="816" name="Google Shape;816;p35"/>
          <p:cNvSpPr/>
          <p:nvPr/>
        </p:nvSpPr>
        <p:spPr>
          <a:xfrm flipH="1">
            <a:off x="966280" y="2356532"/>
            <a:ext cx="934551" cy="747799"/>
          </a:xfrm>
          <a:custGeom>
            <a:avLst/>
            <a:gdLst/>
            <a:ahLst/>
            <a:cxnLst/>
            <a:rect l="l" t="t" r="r" b="b"/>
            <a:pathLst>
              <a:path w="15860" h="16187" extrusionOk="0">
                <a:moveTo>
                  <a:pt x="1717" y="0"/>
                </a:moveTo>
                <a:cubicBezTo>
                  <a:pt x="1186" y="0"/>
                  <a:pt x="859" y="204"/>
                  <a:pt x="532" y="531"/>
                </a:cubicBezTo>
                <a:cubicBezTo>
                  <a:pt x="1" y="1022"/>
                  <a:pt x="1" y="2044"/>
                  <a:pt x="696" y="2575"/>
                </a:cubicBezTo>
                <a:lnTo>
                  <a:pt x="15860" y="16186"/>
                </a:lnTo>
                <a:lnTo>
                  <a:pt x="15860" y="12467"/>
                </a:lnTo>
                <a:lnTo>
                  <a:pt x="15860" y="12262"/>
                </a:lnTo>
                <a:lnTo>
                  <a:pt x="2576" y="368"/>
                </a:lnTo>
                <a:cubicBezTo>
                  <a:pt x="2371" y="204"/>
                  <a:pt x="2044" y="0"/>
                  <a:pt x="1717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35"/>
          <p:cNvSpPr/>
          <p:nvPr/>
        </p:nvSpPr>
        <p:spPr>
          <a:xfrm flipH="1">
            <a:off x="1502236" y="1382975"/>
            <a:ext cx="1490739" cy="949406"/>
          </a:xfrm>
          <a:custGeom>
            <a:avLst/>
            <a:gdLst/>
            <a:ahLst/>
            <a:cxnLst/>
            <a:rect l="l" t="t" r="r" b="b"/>
            <a:pathLst>
              <a:path w="22809" h="18394" extrusionOk="0">
                <a:moveTo>
                  <a:pt x="1" y="0"/>
                </a:moveTo>
                <a:lnTo>
                  <a:pt x="20070" y="18026"/>
                </a:lnTo>
                <a:cubicBezTo>
                  <a:pt x="20438" y="18393"/>
                  <a:pt x="20765" y="18393"/>
                  <a:pt x="21092" y="18393"/>
                </a:cubicBezTo>
                <a:cubicBezTo>
                  <a:pt x="21460" y="18393"/>
                  <a:pt x="21950" y="18189"/>
                  <a:pt x="22114" y="17862"/>
                </a:cubicBezTo>
                <a:cubicBezTo>
                  <a:pt x="22809" y="17372"/>
                  <a:pt x="22645" y="16350"/>
                  <a:pt x="22114" y="15818"/>
                </a:cubicBezTo>
                <a:lnTo>
                  <a:pt x="4415" y="0"/>
                </a:ln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35"/>
          <p:cNvSpPr/>
          <p:nvPr/>
        </p:nvSpPr>
        <p:spPr>
          <a:xfrm flipH="1">
            <a:off x="2355049" y="1382984"/>
            <a:ext cx="1165141" cy="736588"/>
          </a:xfrm>
          <a:custGeom>
            <a:avLst/>
            <a:gdLst/>
            <a:ahLst/>
            <a:cxnLst/>
            <a:rect l="l" t="t" r="r" b="b"/>
            <a:pathLst>
              <a:path w="22809" h="18394" extrusionOk="0">
                <a:moveTo>
                  <a:pt x="1" y="0"/>
                </a:moveTo>
                <a:lnTo>
                  <a:pt x="20070" y="18026"/>
                </a:lnTo>
                <a:cubicBezTo>
                  <a:pt x="20438" y="18393"/>
                  <a:pt x="20765" y="18393"/>
                  <a:pt x="21092" y="18393"/>
                </a:cubicBezTo>
                <a:cubicBezTo>
                  <a:pt x="21460" y="18393"/>
                  <a:pt x="21950" y="18189"/>
                  <a:pt x="22114" y="17862"/>
                </a:cubicBezTo>
                <a:cubicBezTo>
                  <a:pt x="22809" y="17372"/>
                  <a:pt x="22645" y="16350"/>
                  <a:pt x="22114" y="15818"/>
                </a:cubicBezTo>
                <a:lnTo>
                  <a:pt x="4415" y="0"/>
                </a:ln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35"/>
          <p:cNvSpPr/>
          <p:nvPr/>
        </p:nvSpPr>
        <p:spPr>
          <a:xfrm flipH="1">
            <a:off x="2934657" y="3514607"/>
            <a:ext cx="1443743" cy="911041"/>
          </a:xfrm>
          <a:custGeom>
            <a:avLst/>
            <a:gdLst/>
            <a:ahLst/>
            <a:cxnLst/>
            <a:rect l="l" t="t" r="r" b="b"/>
            <a:pathLst>
              <a:path w="24157" h="19743" extrusionOk="0">
                <a:moveTo>
                  <a:pt x="1676" y="0"/>
                </a:moveTo>
                <a:cubicBezTo>
                  <a:pt x="1185" y="0"/>
                  <a:pt x="818" y="164"/>
                  <a:pt x="491" y="532"/>
                </a:cubicBezTo>
                <a:cubicBezTo>
                  <a:pt x="0" y="1022"/>
                  <a:pt x="0" y="2044"/>
                  <a:pt x="654" y="2575"/>
                </a:cubicBezTo>
                <a:lnTo>
                  <a:pt x="19742" y="19743"/>
                </a:lnTo>
                <a:lnTo>
                  <a:pt x="24157" y="19743"/>
                </a:lnTo>
                <a:lnTo>
                  <a:pt x="2534" y="327"/>
                </a:lnTo>
                <a:cubicBezTo>
                  <a:pt x="2371" y="0"/>
                  <a:pt x="2044" y="0"/>
                  <a:pt x="1676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35"/>
          <p:cNvSpPr/>
          <p:nvPr/>
        </p:nvSpPr>
        <p:spPr>
          <a:xfrm rot="10800000" flipH="1">
            <a:off x="4010753" y="3409012"/>
            <a:ext cx="975390" cy="780335"/>
          </a:xfrm>
          <a:custGeom>
            <a:avLst/>
            <a:gdLst/>
            <a:ahLst/>
            <a:cxnLst/>
            <a:rect l="l" t="t" r="r" b="b"/>
            <a:pathLst>
              <a:path w="15860" h="16187" extrusionOk="0">
                <a:moveTo>
                  <a:pt x="1717" y="0"/>
                </a:moveTo>
                <a:cubicBezTo>
                  <a:pt x="1186" y="0"/>
                  <a:pt x="859" y="204"/>
                  <a:pt x="532" y="531"/>
                </a:cubicBezTo>
                <a:cubicBezTo>
                  <a:pt x="1" y="1022"/>
                  <a:pt x="1" y="2044"/>
                  <a:pt x="696" y="2575"/>
                </a:cubicBezTo>
                <a:lnTo>
                  <a:pt x="15860" y="16186"/>
                </a:lnTo>
                <a:lnTo>
                  <a:pt x="15860" y="12467"/>
                </a:lnTo>
                <a:lnTo>
                  <a:pt x="15860" y="12262"/>
                </a:lnTo>
                <a:lnTo>
                  <a:pt x="2576" y="368"/>
                </a:lnTo>
                <a:cubicBezTo>
                  <a:pt x="2371" y="204"/>
                  <a:pt x="2044" y="0"/>
                  <a:pt x="1717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Групиши 1">
            <a:extLst>
              <a:ext uri="{FF2B5EF4-FFF2-40B4-BE49-F238E27FC236}">
                <a16:creationId xmlns:a16="http://schemas.microsoft.com/office/drawing/2014/main" id="{96D4910D-62C4-815D-A731-17C98A092151}"/>
              </a:ext>
            </a:extLst>
          </p:cNvPr>
          <p:cNvGrpSpPr/>
          <p:nvPr/>
        </p:nvGrpSpPr>
        <p:grpSpPr>
          <a:xfrm>
            <a:off x="5631860" y="583292"/>
            <a:ext cx="3512140" cy="2548771"/>
            <a:chOff x="5102896" y="629506"/>
            <a:chExt cx="4044600" cy="3073500"/>
          </a:xfrm>
        </p:grpSpPr>
        <p:sp>
          <p:nvSpPr>
            <p:cNvPr id="810" name="Google Shape;810;p35"/>
            <p:cNvSpPr/>
            <p:nvPr/>
          </p:nvSpPr>
          <p:spPr>
            <a:xfrm flipH="1">
              <a:off x="5102896" y="629506"/>
              <a:ext cx="4044600" cy="3073500"/>
            </a:xfrm>
            <a:prstGeom prst="roundRect">
              <a:avLst>
                <a:gd name="adj" fmla="val 3396"/>
              </a:avLst>
            </a:prstGeom>
            <a:solidFill>
              <a:schemeClr val="accent1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3" name="Google Shape;813;p35"/>
            <p:cNvGrpSpPr/>
            <p:nvPr/>
          </p:nvGrpSpPr>
          <p:grpSpPr>
            <a:xfrm>
              <a:off x="5463903" y="895493"/>
              <a:ext cx="3426788" cy="2448157"/>
              <a:chOff x="1259648" y="1678376"/>
              <a:chExt cx="3426788" cy="2448157"/>
            </a:xfrm>
          </p:grpSpPr>
          <p:pic>
            <p:nvPicPr>
              <p:cNvPr id="814" name="Google Shape;814;p35"/>
              <p:cNvPicPr preferRelativeResize="0"/>
              <p:nvPr/>
            </p:nvPicPr>
            <p:blipFill rotWithShape="1">
              <a:blip r:embed="rId4">
                <a:alphaModFix/>
              </a:blip>
              <a:srcRect l="3254" r="1307"/>
              <a:stretch/>
            </p:blipFill>
            <p:spPr>
              <a:xfrm>
                <a:off x="1259648" y="1678383"/>
                <a:ext cx="3426788" cy="2448149"/>
              </a:xfrm>
              <a:prstGeom prst="roundRect">
                <a:avLst>
                  <a:gd name="adj" fmla="val 3654"/>
                </a:avLst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  <p:pic>
            <p:nvPicPr>
              <p:cNvPr id="815" name="Google Shape;815;p35"/>
              <p:cNvPicPr preferRelativeResize="0"/>
              <p:nvPr/>
            </p:nvPicPr>
            <p:blipFill rotWithShape="1">
              <a:blip r:embed="rId5">
                <a:alphaModFix amt="50000"/>
              </a:blip>
              <a:srcRect l="3254" r="1307"/>
              <a:stretch/>
            </p:blipFill>
            <p:spPr>
              <a:xfrm>
                <a:off x="1259648" y="1678376"/>
                <a:ext cx="3426788" cy="2448149"/>
              </a:xfrm>
              <a:prstGeom prst="roundRect">
                <a:avLst>
                  <a:gd name="adj" fmla="val 3654"/>
                </a:avLst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grpSp>
          <p:nvGrpSpPr>
            <p:cNvPr id="821" name="Google Shape;821;p35"/>
            <p:cNvGrpSpPr/>
            <p:nvPr/>
          </p:nvGrpSpPr>
          <p:grpSpPr>
            <a:xfrm>
              <a:off x="5552768" y="991840"/>
              <a:ext cx="492658" cy="106303"/>
              <a:chOff x="-3037735" y="-542969"/>
              <a:chExt cx="581170" cy="125387"/>
            </a:xfrm>
          </p:grpSpPr>
          <p:sp>
            <p:nvSpPr>
              <p:cNvPr id="822" name="Google Shape;822;p35"/>
              <p:cNvSpPr/>
              <p:nvPr/>
            </p:nvSpPr>
            <p:spPr>
              <a:xfrm>
                <a:off x="-3034701" y="-537273"/>
                <a:ext cx="575100" cy="1140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23" name="Google Shape;823;p35"/>
              <p:cNvGrpSpPr/>
              <p:nvPr/>
            </p:nvGrpSpPr>
            <p:grpSpPr>
              <a:xfrm>
                <a:off x="-3037735" y="-542969"/>
                <a:ext cx="581170" cy="125387"/>
                <a:chOff x="4390000" y="182175"/>
                <a:chExt cx="419375" cy="90473"/>
              </a:xfrm>
            </p:grpSpPr>
            <p:sp>
              <p:nvSpPr>
                <p:cNvPr id="824" name="Google Shape;824;p35"/>
                <p:cNvSpPr/>
                <p:nvPr/>
              </p:nvSpPr>
              <p:spPr>
                <a:xfrm>
                  <a:off x="4390000" y="182175"/>
                  <a:ext cx="419375" cy="904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5" h="1906" extrusionOk="0">
                      <a:moveTo>
                        <a:pt x="7882" y="155"/>
                      </a:moveTo>
                      <a:cubicBezTo>
                        <a:pt x="8323" y="155"/>
                        <a:pt x="8680" y="512"/>
                        <a:pt x="8680" y="953"/>
                      </a:cubicBezTo>
                      <a:cubicBezTo>
                        <a:pt x="8680" y="1393"/>
                        <a:pt x="8323" y="1750"/>
                        <a:pt x="7882" y="1750"/>
                      </a:cubicBezTo>
                      <a:lnTo>
                        <a:pt x="953" y="1750"/>
                      </a:lnTo>
                      <a:cubicBezTo>
                        <a:pt x="512" y="1750"/>
                        <a:pt x="155" y="1393"/>
                        <a:pt x="155" y="953"/>
                      </a:cubicBezTo>
                      <a:cubicBezTo>
                        <a:pt x="155" y="512"/>
                        <a:pt x="512" y="155"/>
                        <a:pt x="953" y="155"/>
                      </a:cubicBezTo>
                      <a:close/>
                      <a:moveTo>
                        <a:pt x="953" y="0"/>
                      </a:moveTo>
                      <a:cubicBezTo>
                        <a:pt x="429" y="0"/>
                        <a:pt x="0" y="429"/>
                        <a:pt x="0" y="953"/>
                      </a:cubicBezTo>
                      <a:cubicBezTo>
                        <a:pt x="0" y="1476"/>
                        <a:pt x="429" y="1905"/>
                        <a:pt x="953" y="1905"/>
                      </a:cubicBezTo>
                      <a:lnTo>
                        <a:pt x="7882" y="1905"/>
                      </a:lnTo>
                      <a:cubicBezTo>
                        <a:pt x="8406" y="1905"/>
                        <a:pt x="8835" y="1476"/>
                        <a:pt x="8835" y="953"/>
                      </a:cubicBezTo>
                      <a:cubicBezTo>
                        <a:pt x="8835" y="429"/>
                        <a:pt x="8406" y="0"/>
                        <a:pt x="788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5" name="Google Shape;825;p35"/>
                <p:cNvSpPr/>
                <p:nvPr/>
              </p:nvSpPr>
              <p:spPr>
                <a:xfrm>
                  <a:off x="4464048" y="201352"/>
                  <a:ext cx="52024" cy="52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1097" extrusionOk="0">
                      <a:moveTo>
                        <a:pt x="548" y="144"/>
                      </a:moveTo>
                      <a:cubicBezTo>
                        <a:pt x="774" y="144"/>
                        <a:pt x="953" y="322"/>
                        <a:pt x="953" y="549"/>
                      </a:cubicBezTo>
                      <a:cubicBezTo>
                        <a:pt x="953" y="763"/>
                        <a:pt x="774" y="941"/>
                        <a:pt x="548" y="941"/>
                      </a:cubicBezTo>
                      <a:cubicBezTo>
                        <a:pt x="333" y="941"/>
                        <a:pt x="155" y="763"/>
                        <a:pt x="155" y="549"/>
                      </a:cubicBezTo>
                      <a:cubicBezTo>
                        <a:pt x="155" y="322"/>
                        <a:pt x="333" y="144"/>
                        <a:pt x="548" y="144"/>
                      </a:cubicBezTo>
                      <a:close/>
                      <a:moveTo>
                        <a:pt x="548" y="1"/>
                      </a:moveTo>
                      <a:cubicBezTo>
                        <a:pt x="250" y="1"/>
                        <a:pt x="0" y="251"/>
                        <a:pt x="0" y="549"/>
                      </a:cubicBezTo>
                      <a:cubicBezTo>
                        <a:pt x="0" y="846"/>
                        <a:pt x="250" y="1096"/>
                        <a:pt x="548" y="1096"/>
                      </a:cubicBezTo>
                      <a:cubicBezTo>
                        <a:pt x="845" y="1096"/>
                        <a:pt x="1095" y="846"/>
                        <a:pt x="1095" y="549"/>
                      </a:cubicBezTo>
                      <a:cubicBezTo>
                        <a:pt x="1095" y="251"/>
                        <a:pt x="845" y="1"/>
                        <a:pt x="54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75836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34"/>
          <p:cNvSpPr/>
          <p:nvPr/>
        </p:nvSpPr>
        <p:spPr>
          <a:xfrm>
            <a:off x="-583155" y="6088800"/>
            <a:ext cx="10653209" cy="159065"/>
          </a:xfrm>
          <a:custGeom>
            <a:avLst/>
            <a:gdLst/>
            <a:ahLst/>
            <a:cxnLst/>
            <a:rect l="l" t="t" r="r" b="b"/>
            <a:pathLst>
              <a:path w="273857" h="4089" extrusionOk="0"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lnTo>
                  <a:pt x="0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4088"/>
                </a:lnTo>
                <a:lnTo>
                  <a:pt x="273856" y="4088"/>
                </a:lnTo>
                <a:lnTo>
                  <a:pt x="273856" y="164"/>
                </a:lnTo>
                <a:lnTo>
                  <a:pt x="273856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164"/>
                </a:lnTo>
                <a:close/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close/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164"/>
                </a:lnTo>
                <a:close/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164"/>
                </a:lnTo>
                <a:close/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164"/>
                </a:lnTo>
                <a:close/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164"/>
                </a:lnTo>
                <a:close/>
                <a:moveTo>
                  <a:pt x="273856" y="1"/>
                </a:moveTo>
                <a:lnTo>
                  <a:pt x="273856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34"/>
          <p:cNvSpPr txBox="1">
            <a:spLocks noGrp="1"/>
          </p:cNvSpPr>
          <p:nvPr>
            <p:ph type="subTitle" idx="1"/>
          </p:nvPr>
        </p:nvSpPr>
        <p:spPr>
          <a:xfrm>
            <a:off x="1052824" y="796414"/>
            <a:ext cx="6983361" cy="273523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r-Cyrl-RS" sz="2200" dirty="0">
                <a:solidFill>
                  <a:srgbClr val="212529"/>
                </a:solidFill>
                <a:latin typeface="Aldrich"/>
              </a:rPr>
              <a:t>Ученици трба да развију способност електронског комуницирања </a:t>
            </a:r>
            <a:r>
              <a:rPr lang="sr-Cyrl-RS" sz="2200" dirty="0" err="1">
                <a:solidFill>
                  <a:srgbClr val="212529"/>
                </a:solidFill>
                <a:latin typeface="Aldrich"/>
              </a:rPr>
              <a:t>кориштењем</a:t>
            </a:r>
            <a:r>
              <a:rPr lang="sr-Cyrl-RS" sz="2200" dirty="0">
                <a:solidFill>
                  <a:srgbClr val="212529"/>
                </a:solidFill>
                <a:latin typeface="Aldrich"/>
              </a:rPr>
              <a:t> алата за синхрону и асинхрону комуникацију.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sr-Cyrl-RS" sz="2200" dirty="0">
              <a:solidFill>
                <a:srgbClr val="212529"/>
              </a:solidFill>
              <a:latin typeface="Aldrich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r-Cyrl-RS" sz="2200" dirty="0">
                <a:solidFill>
                  <a:srgbClr val="212529"/>
                </a:solidFill>
                <a:latin typeface="Aldrich"/>
              </a:rPr>
              <a:t>Препоручено је организовати групне радове ученика, пројектне задатке у којима ће се користити електронска комуникација.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r-Cyrl-RS" sz="2200" dirty="0">
                <a:solidFill>
                  <a:srgbClr val="212529"/>
                </a:solidFill>
                <a:latin typeface="Aldrich"/>
              </a:rPr>
              <a:t>Инсистирати да ученици задатке достављају употребом електронске комуникације.</a:t>
            </a:r>
          </a:p>
        </p:txBody>
      </p:sp>
      <p:grpSp>
        <p:nvGrpSpPr>
          <p:cNvPr id="788" name="Google Shape;788;p34"/>
          <p:cNvGrpSpPr/>
          <p:nvPr/>
        </p:nvGrpSpPr>
        <p:grpSpPr>
          <a:xfrm flipH="1">
            <a:off x="4355906" y="3680366"/>
            <a:ext cx="432486" cy="575340"/>
            <a:chOff x="3600400" y="2783875"/>
            <a:chExt cx="402275" cy="535100"/>
          </a:xfrm>
        </p:grpSpPr>
        <p:sp>
          <p:nvSpPr>
            <p:cNvPr id="789" name="Google Shape;789;p34"/>
            <p:cNvSpPr/>
            <p:nvPr/>
          </p:nvSpPr>
          <p:spPr>
            <a:xfrm>
              <a:off x="3631725" y="3070825"/>
              <a:ext cx="195525" cy="237500"/>
            </a:xfrm>
            <a:custGeom>
              <a:avLst/>
              <a:gdLst/>
              <a:ahLst/>
              <a:cxnLst/>
              <a:rect l="l" t="t" r="r" b="b"/>
              <a:pathLst>
                <a:path w="7821" h="9500" extrusionOk="0">
                  <a:moveTo>
                    <a:pt x="3033" y="1"/>
                  </a:moveTo>
                  <a:lnTo>
                    <a:pt x="1" y="7620"/>
                  </a:lnTo>
                  <a:lnTo>
                    <a:pt x="2808" y="7520"/>
                  </a:lnTo>
                  <a:lnTo>
                    <a:pt x="4687" y="9500"/>
                  </a:lnTo>
                  <a:lnTo>
                    <a:pt x="7820" y="1881"/>
                  </a:lnTo>
                  <a:lnTo>
                    <a:pt x="30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4"/>
            <p:cNvSpPr/>
            <p:nvPr/>
          </p:nvSpPr>
          <p:spPr>
            <a:xfrm>
              <a:off x="3623575" y="3062700"/>
              <a:ext cx="211825" cy="256275"/>
            </a:xfrm>
            <a:custGeom>
              <a:avLst/>
              <a:gdLst/>
              <a:ahLst/>
              <a:cxnLst/>
              <a:rect l="l" t="t" r="r" b="b"/>
              <a:pathLst>
                <a:path w="8473" h="10251" extrusionOk="0">
                  <a:moveTo>
                    <a:pt x="3459" y="627"/>
                  </a:moveTo>
                  <a:lnTo>
                    <a:pt x="7845" y="2306"/>
                  </a:lnTo>
                  <a:lnTo>
                    <a:pt x="5009" y="9483"/>
                  </a:lnTo>
                  <a:lnTo>
                    <a:pt x="3259" y="7644"/>
                  </a:lnTo>
                  <a:lnTo>
                    <a:pt x="627" y="7744"/>
                  </a:lnTo>
                  <a:lnTo>
                    <a:pt x="3459" y="627"/>
                  </a:lnTo>
                  <a:close/>
                  <a:moveTo>
                    <a:pt x="3259" y="0"/>
                  </a:moveTo>
                  <a:lnTo>
                    <a:pt x="1" y="8145"/>
                  </a:lnTo>
                  <a:lnTo>
                    <a:pt x="1" y="8145"/>
                  </a:lnTo>
                  <a:lnTo>
                    <a:pt x="3033" y="8045"/>
                  </a:lnTo>
                  <a:lnTo>
                    <a:pt x="5139" y="10251"/>
                  </a:lnTo>
                  <a:lnTo>
                    <a:pt x="5239" y="9925"/>
                  </a:lnTo>
                  <a:lnTo>
                    <a:pt x="8472" y="2105"/>
                  </a:lnTo>
                  <a:lnTo>
                    <a:pt x="3259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4"/>
            <p:cNvSpPr/>
            <p:nvPr/>
          </p:nvSpPr>
          <p:spPr>
            <a:xfrm>
              <a:off x="3775225" y="3070825"/>
              <a:ext cx="196125" cy="237500"/>
            </a:xfrm>
            <a:custGeom>
              <a:avLst/>
              <a:gdLst/>
              <a:ahLst/>
              <a:cxnLst/>
              <a:rect l="l" t="t" r="r" b="b"/>
              <a:pathLst>
                <a:path w="7845" h="9500" extrusionOk="0">
                  <a:moveTo>
                    <a:pt x="4812" y="1"/>
                  </a:moveTo>
                  <a:lnTo>
                    <a:pt x="0" y="1881"/>
                  </a:lnTo>
                  <a:lnTo>
                    <a:pt x="3033" y="9500"/>
                  </a:lnTo>
                  <a:lnTo>
                    <a:pt x="5013" y="7520"/>
                  </a:lnTo>
                  <a:lnTo>
                    <a:pt x="7845" y="7620"/>
                  </a:lnTo>
                  <a:lnTo>
                    <a:pt x="7845" y="7620"/>
                  </a:lnTo>
                  <a:lnTo>
                    <a:pt x="48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4"/>
            <p:cNvSpPr/>
            <p:nvPr/>
          </p:nvSpPr>
          <p:spPr>
            <a:xfrm>
              <a:off x="3767700" y="3062700"/>
              <a:ext cx="211175" cy="256275"/>
            </a:xfrm>
            <a:custGeom>
              <a:avLst/>
              <a:gdLst/>
              <a:ahLst/>
              <a:cxnLst/>
              <a:rect l="l" t="t" r="r" b="b"/>
              <a:pathLst>
                <a:path w="8447" h="10251" extrusionOk="0">
                  <a:moveTo>
                    <a:pt x="5013" y="627"/>
                  </a:moveTo>
                  <a:lnTo>
                    <a:pt x="7820" y="7744"/>
                  </a:lnTo>
                  <a:lnTo>
                    <a:pt x="5213" y="7644"/>
                  </a:lnTo>
                  <a:lnTo>
                    <a:pt x="3421" y="9436"/>
                  </a:lnTo>
                  <a:lnTo>
                    <a:pt x="3421" y="9436"/>
                  </a:lnTo>
                  <a:lnTo>
                    <a:pt x="627" y="2306"/>
                  </a:lnTo>
                  <a:lnTo>
                    <a:pt x="5013" y="627"/>
                  </a:lnTo>
                  <a:close/>
                  <a:moveTo>
                    <a:pt x="5213" y="0"/>
                  </a:moveTo>
                  <a:lnTo>
                    <a:pt x="0" y="2105"/>
                  </a:lnTo>
                  <a:lnTo>
                    <a:pt x="3233" y="10251"/>
                  </a:lnTo>
                  <a:lnTo>
                    <a:pt x="3434" y="10025"/>
                  </a:lnTo>
                  <a:lnTo>
                    <a:pt x="5314" y="8045"/>
                  </a:lnTo>
                  <a:lnTo>
                    <a:pt x="8446" y="8145"/>
                  </a:lnTo>
                  <a:lnTo>
                    <a:pt x="5213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4"/>
            <p:cNvSpPr/>
            <p:nvPr/>
          </p:nvSpPr>
          <p:spPr>
            <a:xfrm>
              <a:off x="3605425" y="2788875"/>
              <a:ext cx="391625" cy="396650"/>
            </a:xfrm>
            <a:custGeom>
              <a:avLst/>
              <a:gdLst/>
              <a:ahLst/>
              <a:cxnLst/>
              <a:rect l="l" t="t" r="r" b="b"/>
              <a:pathLst>
                <a:path w="15665" h="15866" extrusionOk="0">
                  <a:moveTo>
                    <a:pt x="7845" y="1"/>
                  </a:moveTo>
                  <a:lnTo>
                    <a:pt x="6491" y="527"/>
                  </a:lnTo>
                  <a:lnTo>
                    <a:pt x="5113" y="527"/>
                  </a:lnTo>
                  <a:lnTo>
                    <a:pt x="4085" y="1454"/>
                  </a:lnTo>
                  <a:lnTo>
                    <a:pt x="2732" y="1880"/>
                  </a:lnTo>
                  <a:lnTo>
                    <a:pt x="2105" y="3133"/>
                  </a:lnTo>
                  <a:lnTo>
                    <a:pt x="952" y="3961"/>
                  </a:lnTo>
                  <a:lnTo>
                    <a:pt x="727" y="5314"/>
                  </a:lnTo>
                  <a:lnTo>
                    <a:pt x="0" y="6567"/>
                  </a:lnTo>
                  <a:lnTo>
                    <a:pt x="326" y="7946"/>
                  </a:lnTo>
                  <a:lnTo>
                    <a:pt x="0" y="9299"/>
                  </a:lnTo>
                  <a:lnTo>
                    <a:pt x="727" y="10552"/>
                  </a:lnTo>
                  <a:lnTo>
                    <a:pt x="952" y="11905"/>
                  </a:lnTo>
                  <a:lnTo>
                    <a:pt x="2105" y="12833"/>
                  </a:lnTo>
                  <a:lnTo>
                    <a:pt x="2732" y="14086"/>
                  </a:lnTo>
                  <a:lnTo>
                    <a:pt x="4085" y="14512"/>
                  </a:lnTo>
                  <a:lnTo>
                    <a:pt x="5113" y="15464"/>
                  </a:lnTo>
                  <a:lnTo>
                    <a:pt x="6491" y="15339"/>
                  </a:lnTo>
                  <a:lnTo>
                    <a:pt x="7845" y="15865"/>
                  </a:lnTo>
                  <a:lnTo>
                    <a:pt x="9198" y="15339"/>
                  </a:lnTo>
                  <a:lnTo>
                    <a:pt x="10551" y="15464"/>
                  </a:lnTo>
                  <a:lnTo>
                    <a:pt x="11604" y="14512"/>
                  </a:lnTo>
                  <a:lnTo>
                    <a:pt x="12957" y="14086"/>
                  </a:lnTo>
                  <a:lnTo>
                    <a:pt x="13584" y="12833"/>
                  </a:lnTo>
                  <a:lnTo>
                    <a:pt x="14737" y="11905"/>
                  </a:lnTo>
                  <a:lnTo>
                    <a:pt x="14937" y="10552"/>
                  </a:lnTo>
                  <a:lnTo>
                    <a:pt x="15664" y="9299"/>
                  </a:lnTo>
                  <a:lnTo>
                    <a:pt x="15363" y="7946"/>
                  </a:lnTo>
                  <a:lnTo>
                    <a:pt x="15664" y="6567"/>
                  </a:lnTo>
                  <a:lnTo>
                    <a:pt x="14937" y="5314"/>
                  </a:lnTo>
                  <a:lnTo>
                    <a:pt x="14737" y="3961"/>
                  </a:lnTo>
                  <a:lnTo>
                    <a:pt x="13584" y="3133"/>
                  </a:lnTo>
                  <a:lnTo>
                    <a:pt x="12957" y="1880"/>
                  </a:lnTo>
                  <a:lnTo>
                    <a:pt x="11604" y="1454"/>
                  </a:lnTo>
                  <a:lnTo>
                    <a:pt x="10551" y="527"/>
                  </a:lnTo>
                  <a:lnTo>
                    <a:pt x="9198" y="527"/>
                  </a:lnTo>
                  <a:lnTo>
                    <a:pt x="78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4"/>
            <p:cNvSpPr/>
            <p:nvPr/>
          </p:nvSpPr>
          <p:spPr>
            <a:xfrm>
              <a:off x="3600400" y="2783875"/>
              <a:ext cx="402275" cy="409800"/>
            </a:xfrm>
            <a:custGeom>
              <a:avLst/>
              <a:gdLst/>
              <a:ahLst/>
              <a:cxnLst/>
              <a:rect l="l" t="t" r="r" b="b"/>
              <a:pathLst>
                <a:path w="16091" h="16392" extrusionOk="0">
                  <a:moveTo>
                    <a:pt x="8046" y="401"/>
                  </a:moveTo>
                  <a:lnTo>
                    <a:pt x="9299" y="927"/>
                  </a:lnTo>
                  <a:lnTo>
                    <a:pt x="10652" y="927"/>
                  </a:lnTo>
                  <a:lnTo>
                    <a:pt x="11705" y="1755"/>
                  </a:lnTo>
                  <a:lnTo>
                    <a:pt x="13058" y="2181"/>
                  </a:lnTo>
                  <a:lnTo>
                    <a:pt x="13685" y="3434"/>
                  </a:lnTo>
                  <a:lnTo>
                    <a:pt x="14712" y="4261"/>
                  </a:lnTo>
                  <a:lnTo>
                    <a:pt x="14938" y="5639"/>
                  </a:lnTo>
                  <a:lnTo>
                    <a:pt x="15665" y="6767"/>
                  </a:lnTo>
                  <a:lnTo>
                    <a:pt x="15339" y="8146"/>
                  </a:lnTo>
                  <a:lnTo>
                    <a:pt x="15339" y="8246"/>
                  </a:lnTo>
                  <a:lnTo>
                    <a:pt x="15665" y="9499"/>
                  </a:lnTo>
                  <a:lnTo>
                    <a:pt x="14938" y="10652"/>
                  </a:lnTo>
                  <a:lnTo>
                    <a:pt x="14712" y="12005"/>
                  </a:lnTo>
                  <a:lnTo>
                    <a:pt x="13685" y="12832"/>
                  </a:lnTo>
                  <a:lnTo>
                    <a:pt x="13058" y="14085"/>
                  </a:lnTo>
                  <a:lnTo>
                    <a:pt x="11705" y="14511"/>
                  </a:lnTo>
                  <a:lnTo>
                    <a:pt x="10652" y="15439"/>
                  </a:lnTo>
                  <a:lnTo>
                    <a:pt x="9299" y="15339"/>
                  </a:lnTo>
                  <a:lnTo>
                    <a:pt x="8046" y="15865"/>
                  </a:lnTo>
                  <a:lnTo>
                    <a:pt x="6793" y="15339"/>
                  </a:lnTo>
                  <a:lnTo>
                    <a:pt x="5439" y="15439"/>
                  </a:lnTo>
                  <a:lnTo>
                    <a:pt x="4386" y="14511"/>
                  </a:lnTo>
                  <a:lnTo>
                    <a:pt x="3033" y="14085"/>
                  </a:lnTo>
                  <a:lnTo>
                    <a:pt x="2407" y="12832"/>
                  </a:lnTo>
                  <a:lnTo>
                    <a:pt x="1354" y="12005"/>
                  </a:lnTo>
                  <a:lnTo>
                    <a:pt x="1153" y="10652"/>
                  </a:lnTo>
                  <a:lnTo>
                    <a:pt x="427" y="9499"/>
                  </a:lnTo>
                  <a:lnTo>
                    <a:pt x="727" y="8146"/>
                  </a:lnTo>
                  <a:lnTo>
                    <a:pt x="427" y="6767"/>
                  </a:lnTo>
                  <a:lnTo>
                    <a:pt x="1153" y="5639"/>
                  </a:lnTo>
                  <a:lnTo>
                    <a:pt x="1354" y="4261"/>
                  </a:lnTo>
                  <a:lnTo>
                    <a:pt x="2407" y="3434"/>
                  </a:lnTo>
                  <a:lnTo>
                    <a:pt x="3033" y="2181"/>
                  </a:lnTo>
                  <a:lnTo>
                    <a:pt x="4386" y="1755"/>
                  </a:lnTo>
                  <a:lnTo>
                    <a:pt x="5439" y="927"/>
                  </a:lnTo>
                  <a:lnTo>
                    <a:pt x="6793" y="927"/>
                  </a:lnTo>
                  <a:lnTo>
                    <a:pt x="8046" y="401"/>
                  </a:lnTo>
                  <a:close/>
                  <a:moveTo>
                    <a:pt x="8046" y="0"/>
                  </a:moveTo>
                  <a:lnTo>
                    <a:pt x="6692" y="501"/>
                  </a:lnTo>
                  <a:lnTo>
                    <a:pt x="5214" y="501"/>
                  </a:lnTo>
                  <a:lnTo>
                    <a:pt x="4186" y="1454"/>
                  </a:lnTo>
                  <a:lnTo>
                    <a:pt x="2808" y="1880"/>
                  </a:lnTo>
                  <a:lnTo>
                    <a:pt x="2081" y="3133"/>
                  </a:lnTo>
                  <a:lnTo>
                    <a:pt x="928" y="4060"/>
                  </a:lnTo>
                  <a:lnTo>
                    <a:pt x="727" y="5514"/>
                  </a:lnTo>
                  <a:lnTo>
                    <a:pt x="1" y="6767"/>
                  </a:lnTo>
                  <a:lnTo>
                    <a:pt x="301" y="8146"/>
                  </a:lnTo>
                  <a:lnTo>
                    <a:pt x="1" y="9599"/>
                  </a:lnTo>
                  <a:lnTo>
                    <a:pt x="727" y="10852"/>
                  </a:lnTo>
                  <a:lnTo>
                    <a:pt x="928" y="12206"/>
                  </a:lnTo>
                  <a:lnTo>
                    <a:pt x="2081" y="13158"/>
                  </a:lnTo>
                  <a:lnTo>
                    <a:pt x="2808" y="14411"/>
                  </a:lnTo>
                  <a:lnTo>
                    <a:pt x="4186" y="14912"/>
                  </a:lnTo>
                  <a:lnTo>
                    <a:pt x="5214" y="15865"/>
                  </a:lnTo>
                  <a:lnTo>
                    <a:pt x="6692" y="15765"/>
                  </a:lnTo>
                  <a:lnTo>
                    <a:pt x="8046" y="16391"/>
                  </a:lnTo>
                  <a:lnTo>
                    <a:pt x="9399" y="15765"/>
                  </a:lnTo>
                  <a:lnTo>
                    <a:pt x="10853" y="15865"/>
                  </a:lnTo>
                  <a:lnTo>
                    <a:pt x="11905" y="14912"/>
                  </a:lnTo>
                  <a:lnTo>
                    <a:pt x="13259" y="14411"/>
                  </a:lnTo>
                  <a:lnTo>
                    <a:pt x="13986" y="13158"/>
                  </a:lnTo>
                  <a:lnTo>
                    <a:pt x="15138" y="12206"/>
                  </a:lnTo>
                  <a:lnTo>
                    <a:pt x="15339" y="10852"/>
                  </a:lnTo>
                  <a:lnTo>
                    <a:pt x="16091" y="9599"/>
                  </a:lnTo>
                  <a:lnTo>
                    <a:pt x="15776" y="8195"/>
                  </a:lnTo>
                  <a:lnTo>
                    <a:pt x="16091" y="6767"/>
                  </a:lnTo>
                  <a:lnTo>
                    <a:pt x="15339" y="5514"/>
                  </a:lnTo>
                  <a:lnTo>
                    <a:pt x="15138" y="4060"/>
                  </a:lnTo>
                  <a:lnTo>
                    <a:pt x="13986" y="3133"/>
                  </a:lnTo>
                  <a:lnTo>
                    <a:pt x="13259" y="1880"/>
                  </a:lnTo>
                  <a:lnTo>
                    <a:pt x="11905" y="1454"/>
                  </a:lnTo>
                  <a:lnTo>
                    <a:pt x="10853" y="501"/>
                  </a:lnTo>
                  <a:lnTo>
                    <a:pt x="9399" y="501"/>
                  </a:lnTo>
                  <a:lnTo>
                    <a:pt x="8046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4"/>
            <p:cNvSpPr/>
            <p:nvPr/>
          </p:nvSpPr>
          <p:spPr>
            <a:xfrm>
              <a:off x="3663050" y="2851525"/>
              <a:ext cx="276975" cy="273850"/>
            </a:xfrm>
            <a:custGeom>
              <a:avLst/>
              <a:gdLst/>
              <a:ahLst/>
              <a:cxnLst/>
              <a:rect l="l" t="t" r="r" b="b"/>
              <a:pathLst>
                <a:path w="11079" h="10954" extrusionOk="0">
                  <a:moveTo>
                    <a:pt x="5540" y="302"/>
                  </a:moveTo>
                  <a:cubicBezTo>
                    <a:pt x="6993" y="302"/>
                    <a:pt x="8246" y="828"/>
                    <a:pt x="9199" y="1780"/>
                  </a:cubicBezTo>
                  <a:cubicBezTo>
                    <a:pt x="10126" y="2708"/>
                    <a:pt x="10753" y="4061"/>
                    <a:pt x="10753" y="5440"/>
                  </a:cubicBezTo>
                  <a:cubicBezTo>
                    <a:pt x="10753" y="6893"/>
                    <a:pt x="10126" y="8146"/>
                    <a:pt x="9199" y="9074"/>
                  </a:cubicBezTo>
                  <a:cubicBezTo>
                    <a:pt x="8246" y="10026"/>
                    <a:pt x="6993" y="10653"/>
                    <a:pt x="5540" y="10653"/>
                  </a:cubicBezTo>
                  <a:cubicBezTo>
                    <a:pt x="4061" y="10653"/>
                    <a:pt x="2808" y="10026"/>
                    <a:pt x="1880" y="9074"/>
                  </a:cubicBezTo>
                  <a:cubicBezTo>
                    <a:pt x="928" y="8146"/>
                    <a:pt x="302" y="6893"/>
                    <a:pt x="302" y="5440"/>
                  </a:cubicBezTo>
                  <a:cubicBezTo>
                    <a:pt x="302" y="4061"/>
                    <a:pt x="928" y="2708"/>
                    <a:pt x="1880" y="1780"/>
                  </a:cubicBezTo>
                  <a:cubicBezTo>
                    <a:pt x="2808" y="828"/>
                    <a:pt x="4061" y="302"/>
                    <a:pt x="5540" y="302"/>
                  </a:cubicBezTo>
                  <a:close/>
                  <a:moveTo>
                    <a:pt x="5540" y="1"/>
                  </a:moveTo>
                  <a:cubicBezTo>
                    <a:pt x="2507" y="1"/>
                    <a:pt x="1" y="2407"/>
                    <a:pt x="1" y="5440"/>
                  </a:cubicBezTo>
                  <a:cubicBezTo>
                    <a:pt x="1" y="8447"/>
                    <a:pt x="2507" y="10953"/>
                    <a:pt x="5540" y="10953"/>
                  </a:cubicBezTo>
                  <a:cubicBezTo>
                    <a:pt x="8572" y="10953"/>
                    <a:pt x="11079" y="8447"/>
                    <a:pt x="11079" y="5440"/>
                  </a:cubicBezTo>
                  <a:cubicBezTo>
                    <a:pt x="11079" y="2407"/>
                    <a:pt x="8572" y="1"/>
                    <a:pt x="5540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6" name="Google Shape;796;p34"/>
          <p:cNvGrpSpPr/>
          <p:nvPr/>
        </p:nvGrpSpPr>
        <p:grpSpPr>
          <a:xfrm rot="132037" flipH="1">
            <a:off x="7495981" y="1045848"/>
            <a:ext cx="1385983" cy="2705355"/>
            <a:chOff x="409722" y="228600"/>
            <a:chExt cx="1385931" cy="2705253"/>
          </a:xfrm>
        </p:grpSpPr>
        <p:grpSp>
          <p:nvGrpSpPr>
            <p:cNvPr id="797" name="Google Shape;797;p34"/>
            <p:cNvGrpSpPr/>
            <p:nvPr/>
          </p:nvGrpSpPr>
          <p:grpSpPr>
            <a:xfrm rot="-617154" flipH="1">
              <a:off x="575967" y="402323"/>
              <a:ext cx="1053440" cy="2450002"/>
              <a:chOff x="3817855" y="1437512"/>
              <a:chExt cx="541146" cy="1128254"/>
            </a:xfrm>
          </p:grpSpPr>
          <p:sp>
            <p:nvSpPr>
              <p:cNvPr id="798" name="Google Shape;798;p34"/>
              <p:cNvSpPr/>
              <p:nvPr/>
            </p:nvSpPr>
            <p:spPr>
              <a:xfrm>
                <a:off x="3817855" y="1437512"/>
                <a:ext cx="541146" cy="1128254"/>
              </a:xfrm>
              <a:custGeom>
                <a:avLst/>
                <a:gdLst/>
                <a:ahLst/>
                <a:cxnLst/>
                <a:rect l="l" t="t" r="r" b="b"/>
                <a:pathLst>
                  <a:path w="28598" h="59625" extrusionOk="0">
                    <a:moveTo>
                      <a:pt x="101" y="0"/>
                    </a:moveTo>
                    <a:lnTo>
                      <a:pt x="1" y="426"/>
                    </a:lnTo>
                    <a:cubicBezTo>
                      <a:pt x="16066" y="3359"/>
                      <a:pt x="28197" y="17344"/>
                      <a:pt x="28197" y="34161"/>
                    </a:cubicBezTo>
                    <a:lnTo>
                      <a:pt x="28197" y="34462"/>
                    </a:lnTo>
                    <a:cubicBezTo>
                      <a:pt x="28096" y="44286"/>
                      <a:pt x="23911" y="53058"/>
                      <a:pt x="17219" y="59324"/>
                    </a:cubicBezTo>
                    <a:lnTo>
                      <a:pt x="17545" y="59625"/>
                    </a:lnTo>
                    <a:cubicBezTo>
                      <a:pt x="24212" y="53359"/>
                      <a:pt x="28497" y="44386"/>
                      <a:pt x="28598" y="34462"/>
                    </a:cubicBezTo>
                    <a:lnTo>
                      <a:pt x="28598" y="34161"/>
                    </a:lnTo>
                    <a:cubicBezTo>
                      <a:pt x="28598" y="17143"/>
                      <a:pt x="16292" y="2933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34"/>
              <p:cNvSpPr/>
              <p:nvPr/>
            </p:nvSpPr>
            <p:spPr>
              <a:xfrm>
                <a:off x="3985754" y="1615346"/>
                <a:ext cx="39378" cy="29898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580" extrusionOk="0">
                    <a:moveTo>
                      <a:pt x="1053" y="1"/>
                    </a:moveTo>
                    <a:cubicBezTo>
                      <a:pt x="0" y="1"/>
                      <a:pt x="0" y="1580"/>
                      <a:pt x="1053" y="1580"/>
                    </a:cubicBezTo>
                    <a:cubicBezTo>
                      <a:pt x="2080" y="1580"/>
                      <a:pt x="2080" y="1"/>
                      <a:pt x="1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0" name="Google Shape;800;p34"/>
            <p:cNvSpPr/>
            <p:nvPr/>
          </p:nvSpPr>
          <p:spPr>
            <a:xfrm>
              <a:off x="1419225" y="228600"/>
              <a:ext cx="142800" cy="14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" name="Google Shape;801;p34"/>
          <p:cNvGrpSpPr/>
          <p:nvPr/>
        </p:nvGrpSpPr>
        <p:grpSpPr>
          <a:xfrm rot="-10569166" flipH="1">
            <a:off x="299793" y="1362645"/>
            <a:ext cx="1386005" cy="2705399"/>
            <a:chOff x="409722" y="228600"/>
            <a:chExt cx="1385931" cy="2705253"/>
          </a:xfrm>
        </p:grpSpPr>
        <p:grpSp>
          <p:nvGrpSpPr>
            <p:cNvPr id="802" name="Google Shape;802;p34"/>
            <p:cNvGrpSpPr/>
            <p:nvPr/>
          </p:nvGrpSpPr>
          <p:grpSpPr>
            <a:xfrm rot="-617154" flipH="1">
              <a:off x="575967" y="402323"/>
              <a:ext cx="1053440" cy="2450002"/>
              <a:chOff x="3817855" y="1437512"/>
              <a:chExt cx="541146" cy="1128254"/>
            </a:xfrm>
          </p:grpSpPr>
          <p:sp>
            <p:nvSpPr>
              <p:cNvPr id="803" name="Google Shape;803;p34"/>
              <p:cNvSpPr/>
              <p:nvPr/>
            </p:nvSpPr>
            <p:spPr>
              <a:xfrm>
                <a:off x="3817855" y="1437512"/>
                <a:ext cx="541146" cy="1128254"/>
              </a:xfrm>
              <a:custGeom>
                <a:avLst/>
                <a:gdLst/>
                <a:ahLst/>
                <a:cxnLst/>
                <a:rect l="l" t="t" r="r" b="b"/>
                <a:pathLst>
                  <a:path w="28598" h="59625" extrusionOk="0">
                    <a:moveTo>
                      <a:pt x="101" y="0"/>
                    </a:moveTo>
                    <a:lnTo>
                      <a:pt x="1" y="426"/>
                    </a:lnTo>
                    <a:cubicBezTo>
                      <a:pt x="16066" y="3359"/>
                      <a:pt x="28197" y="17344"/>
                      <a:pt x="28197" y="34161"/>
                    </a:cubicBezTo>
                    <a:lnTo>
                      <a:pt x="28197" y="34462"/>
                    </a:lnTo>
                    <a:cubicBezTo>
                      <a:pt x="28096" y="44286"/>
                      <a:pt x="23911" y="53058"/>
                      <a:pt x="17219" y="59324"/>
                    </a:cubicBezTo>
                    <a:lnTo>
                      <a:pt x="17545" y="59625"/>
                    </a:lnTo>
                    <a:cubicBezTo>
                      <a:pt x="24212" y="53359"/>
                      <a:pt x="28497" y="44386"/>
                      <a:pt x="28598" y="34462"/>
                    </a:cubicBezTo>
                    <a:lnTo>
                      <a:pt x="28598" y="34161"/>
                    </a:lnTo>
                    <a:cubicBezTo>
                      <a:pt x="28598" y="17143"/>
                      <a:pt x="16292" y="2933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34"/>
              <p:cNvSpPr/>
              <p:nvPr/>
            </p:nvSpPr>
            <p:spPr>
              <a:xfrm>
                <a:off x="3985754" y="1615346"/>
                <a:ext cx="39378" cy="29898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580" extrusionOk="0">
                    <a:moveTo>
                      <a:pt x="1053" y="1"/>
                    </a:moveTo>
                    <a:cubicBezTo>
                      <a:pt x="0" y="1"/>
                      <a:pt x="0" y="1580"/>
                      <a:pt x="1053" y="1580"/>
                    </a:cubicBezTo>
                    <a:cubicBezTo>
                      <a:pt x="2080" y="1580"/>
                      <a:pt x="2080" y="1"/>
                      <a:pt x="1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5" name="Google Shape;805;p34"/>
            <p:cNvSpPr/>
            <p:nvPr/>
          </p:nvSpPr>
          <p:spPr>
            <a:xfrm>
              <a:off x="1419225" y="228600"/>
              <a:ext cx="142800" cy="14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Правоугаоник 1">
            <a:hlinkClick r:id="rId4" action="ppaction://hlinksldjump"/>
            <a:extLst>
              <a:ext uri="{FF2B5EF4-FFF2-40B4-BE49-F238E27FC236}">
                <a16:creationId xmlns:a16="http://schemas.microsoft.com/office/drawing/2014/main" id="{A2041027-CC75-3DAD-CAAE-D1FACF12CFBE}"/>
              </a:ext>
            </a:extLst>
          </p:cNvPr>
          <p:cNvSpPr/>
          <p:nvPr/>
        </p:nvSpPr>
        <p:spPr>
          <a:xfrm>
            <a:off x="8222226" y="4660490"/>
            <a:ext cx="921774" cy="4830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Права линија спајања са стрелицом 2">
            <a:extLst>
              <a:ext uri="{FF2B5EF4-FFF2-40B4-BE49-F238E27FC236}">
                <a16:creationId xmlns:a16="http://schemas.microsoft.com/office/drawing/2014/main" id="{1D7774D2-1528-8987-36BD-4D9E90A5F9DA}"/>
              </a:ext>
            </a:extLst>
          </p:cNvPr>
          <p:cNvCxnSpPr/>
          <p:nvPr/>
        </p:nvCxnSpPr>
        <p:spPr>
          <a:xfrm flipH="1">
            <a:off x="8384458" y="4903839"/>
            <a:ext cx="648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00485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35"/>
          <p:cNvSpPr txBox="1">
            <a:spLocks noGrp="1"/>
          </p:cNvSpPr>
          <p:nvPr>
            <p:ph type="body" idx="1"/>
          </p:nvPr>
        </p:nvSpPr>
        <p:spPr>
          <a:xfrm>
            <a:off x="457199" y="717853"/>
            <a:ext cx="5361040" cy="389101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6075" lvl="1" indent="-230188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Font typeface="Arial" pitchFamily="34" charset="0"/>
              <a:buChar char="•"/>
            </a:pP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Times New Roman" pitchFamily="18" charset="0"/>
                <a:cs typeface="Arial" pitchFamily="34" charset="0"/>
              </a:rPr>
              <a:t>дефинише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Times New Roman" pitchFamily="18" charset="0"/>
                <a:cs typeface="Arial" pitchFamily="34" charset="0"/>
              </a:rPr>
              <a:t>хардвер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Times New Roman" pitchFamily="18" charset="0"/>
                <a:cs typeface="Arial" pitchFamily="34" charset="0"/>
              </a:rPr>
              <a:t>софтвер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Times New Roman" pitchFamily="18" charset="0"/>
                <a:cs typeface="Arial" pitchFamily="34" charset="0"/>
              </a:rPr>
              <a:t>;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ldrich"/>
              <a:cs typeface="Arial" pitchFamily="34" charset="0"/>
            </a:endParaRPr>
          </a:p>
          <a:p>
            <a:pPr marL="346075" lvl="1" indent="-230188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Font typeface="Arial" pitchFamily="34" charset="0"/>
              <a:buChar char="•"/>
            </a:pP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Times New Roman" pitchFamily="18" charset="0"/>
                <a:cs typeface="Arial" pitchFamily="34" charset="0"/>
              </a:rPr>
              <a:t>разликује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Times New Roman" pitchFamily="18" charset="0"/>
                <a:cs typeface="Arial" pitchFamily="34" charset="0"/>
              </a:rPr>
              <a:t>функцију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Times New Roman" pitchFamily="18" charset="0"/>
                <a:cs typeface="Arial" pitchFamily="34" charset="0"/>
              </a:rPr>
              <a:t>најважнијих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Times New Roman" pitchFamily="18" charset="0"/>
                <a:cs typeface="Arial" pitchFamily="34" charset="0"/>
              </a:rPr>
              <a:t>компоненти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Times New Roman" pitchFamily="18" charset="0"/>
                <a:cs typeface="Arial" pitchFamily="34" charset="0"/>
              </a:rPr>
              <a:t>рачунара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процесора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меморије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улазно-излазних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јединица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матичне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плоче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Times New Roman" pitchFamily="18" charset="0"/>
                <a:cs typeface="Arial" pitchFamily="34" charset="0"/>
              </a:rPr>
              <a:t>);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ldrich"/>
              <a:cs typeface="Arial" pitchFamily="34" charset="0"/>
            </a:endParaRPr>
          </a:p>
          <a:p>
            <a:pPr marL="346075" lvl="1" indent="-230188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Font typeface="Arial" pitchFamily="34" charset="0"/>
              <a:buChar char="•"/>
            </a:pP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класификује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врсте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рачунарске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меморије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према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намјени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начину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похрањивања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 и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приступа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подацима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;</a:t>
            </a:r>
          </a:p>
          <a:p>
            <a:pPr marL="346075" lvl="0" indent="-230188" algn="just" eaLnBrk="0" fontAlgn="base" hangingPunct="0">
              <a:spcBef>
                <a:spcPct val="0"/>
              </a:spcBef>
              <a:spcAft>
                <a:spcPts val="600"/>
              </a:spcAft>
              <a:buClrTx/>
              <a:buFont typeface="Arial" pitchFamily="34" charset="0"/>
              <a:buChar char="•"/>
            </a:pP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објашњава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проток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података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 у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рачунару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.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ldrich"/>
              <a:cs typeface="Arial" pitchFamily="34" charset="0"/>
            </a:endParaRPr>
          </a:p>
        </p:txBody>
      </p:sp>
      <p:sp>
        <p:nvSpPr>
          <p:cNvPr id="812" name="Google Shape;812;p35"/>
          <p:cNvSpPr txBox="1">
            <a:spLocks noGrp="1"/>
          </p:cNvSpPr>
          <p:nvPr>
            <p:ph type="title"/>
          </p:nvPr>
        </p:nvSpPr>
        <p:spPr>
          <a:xfrm>
            <a:off x="-67374" y="0"/>
            <a:ext cx="484484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400" dirty="0"/>
              <a:t>Архитектура рачунара</a:t>
            </a:r>
            <a:endParaRPr sz="2400" dirty="0"/>
          </a:p>
        </p:txBody>
      </p:sp>
      <p:sp>
        <p:nvSpPr>
          <p:cNvPr id="816" name="Google Shape;816;p35"/>
          <p:cNvSpPr/>
          <p:nvPr/>
        </p:nvSpPr>
        <p:spPr>
          <a:xfrm flipH="1">
            <a:off x="966280" y="2356532"/>
            <a:ext cx="934551" cy="747799"/>
          </a:xfrm>
          <a:custGeom>
            <a:avLst/>
            <a:gdLst/>
            <a:ahLst/>
            <a:cxnLst/>
            <a:rect l="l" t="t" r="r" b="b"/>
            <a:pathLst>
              <a:path w="15860" h="16187" extrusionOk="0">
                <a:moveTo>
                  <a:pt x="1717" y="0"/>
                </a:moveTo>
                <a:cubicBezTo>
                  <a:pt x="1186" y="0"/>
                  <a:pt x="859" y="204"/>
                  <a:pt x="532" y="531"/>
                </a:cubicBezTo>
                <a:cubicBezTo>
                  <a:pt x="1" y="1022"/>
                  <a:pt x="1" y="2044"/>
                  <a:pt x="696" y="2575"/>
                </a:cubicBezTo>
                <a:lnTo>
                  <a:pt x="15860" y="16186"/>
                </a:lnTo>
                <a:lnTo>
                  <a:pt x="15860" y="12467"/>
                </a:lnTo>
                <a:lnTo>
                  <a:pt x="15860" y="12262"/>
                </a:lnTo>
                <a:lnTo>
                  <a:pt x="2576" y="368"/>
                </a:lnTo>
                <a:cubicBezTo>
                  <a:pt x="2371" y="204"/>
                  <a:pt x="2044" y="0"/>
                  <a:pt x="1717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35"/>
          <p:cNvSpPr/>
          <p:nvPr/>
        </p:nvSpPr>
        <p:spPr>
          <a:xfrm flipH="1">
            <a:off x="2355049" y="1382984"/>
            <a:ext cx="1165141" cy="736588"/>
          </a:xfrm>
          <a:custGeom>
            <a:avLst/>
            <a:gdLst/>
            <a:ahLst/>
            <a:cxnLst/>
            <a:rect l="l" t="t" r="r" b="b"/>
            <a:pathLst>
              <a:path w="22809" h="18394" extrusionOk="0">
                <a:moveTo>
                  <a:pt x="1" y="0"/>
                </a:moveTo>
                <a:lnTo>
                  <a:pt x="20070" y="18026"/>
                </a:lnTo>
                <a:cubicBezTo>
                  <a:pt x="20438" y="18393"/>
                  <a:pt x="20765" y="18393"/>
                  <a:pt x="21092" y="18393"/>
                </a:cubicBezTo>
                <a:cubicBezTo>
                  <a:pt x="21460" y="18393"/>
                  <a:pt x="21950" y="18189"/>
                  <a:pt x="22114" y="17862"/>
                </a:cubicBezTo>
                <a:cubicBezTo>
                  <a:pt x="22809" y="17372"/>
                  <a:pt x="22645" y="16350"/>
                  <a:pt x="22114" y="15818"/>
                </a:cubicBezTo>
                <a:lnTo>
                  <a:pt x="4415" y="0"/>
                </a:ln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35"/>
          <p:cNvSpPr/>
          <p:nvPr/>
        </p:nvSpPr>
        <p:spPr>
          <a:xfrm flipH="1">
            <a:off x="2934657" y="3514607"/>
            <a:ext cx="1443743" cy="911041"/>
          </a:xfrm>
          <a:custGeom>
            <a:avLst/>
            <a:gdLst/>
            <a:ahLst/>
            <a:cxnLst/>
            <a:rect l="l" t="t" r="r" b="b"/>
            <a:pathLst>
              <a:path w="24157" h="19743" extrusionOk="0">
                <a:moveTo>
                  <a:pt x="1676" y="0"/>
                </a:moveTo>
                <a:cubicBezTo>
                  <a:pt x="1185" y="0"/>
                  <a:pt x="818" y="164"/>
                  <a:pt x="491" y="532"/>
                </a:cubicBezTo>
                <a:cubicBezTo>
                  <a:pt x="0" y="1022"/>
                  <a:pt x="0" y="2044"/>
                  <a:pt x="654" y="2575"/>
                </a:cubicBezTo>
                <a:lnTo>
                  <a:pt x="19742" y="19743"/>
                </a:lnTo>
                <a:lnTo>
                  <a:pt x="24157" y="19743"/>
                </a:lnTo>
                <a:lnTo>
                  <a:pt x="2534" y="327"/>
                </a:lnTo>
                <a:cubicBezTo>
                  <a:pt x="2371" y="0"/>
                  <a:pt x="2044" y="0"/>
                  <a:pt x="1676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35"/>
          <p:cNvSpPr/>
          <p:nvPr/>
        </p:nvSpPr>
        <p:spPr>
          <a:xfrm rot="10800000" flipH="1">
            <a:off x="4010753" y="3409012"/>
            <a:ext cx="975390" cy="780335"/>
          </a:xfrm>
          <a:custGeom>
            <a:avLst/>
            <a:gdLst/>
            <a:ahLst/>
            <a:cxnLst/>
            <a:rect l="l" t="t" r="r" b="b"/>
            <a:pathLst>
              <a:path w="15860" h="16187" extrusionOk="0">
                <a:moveTo>
                  <a:pt x="1717" y="0"/>
                </a:moveTo>
                <a:cubicBezTo>
                  <a:pt x="1186" y="0"/>
                  <a:pt x="859" y="204"/>
                  <a:pt x="532" y="531"/>
                </a:cubicBezTo>
                <a:cubicBezTo>
                  <a:pt x="1" y="1022"/>
                  <a:pt x="1" y="2044"/>
                  <a:pt x="696" y="2575"/>
                </a:cubicBezTo>
                <a:lnTo>
                  <a:pt x="15860" y="16186"/>
                </a:lnTo>
                <a:lnTo>
                  <a:pt x="15860" y="12467"/>
                </a:lnTo>
                <a:lnTo>
                  <a:pt x="15860" y="12262"/>
                </a:lnTo>
                <a:lnTo>
                  <a:pt x="2576" y="368"/>
                </a:lnTo>
                <a:cubicBezTo>
                  <a:pt x="2371" y="204"/>
                  <a:pt x="2044" y="0"/>
                  <a:pt x="1717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Групиши 3">
            <a:extLst>
              <a:ext uri="{FF2B5EF4-FFF2-40B4-BE49-F238E27FC236}">
                <a16:creationId xmlns:a16="http://schemas.microsoft.com/office/drawing/2014/main" id="{550E6468-EF03-5DB2-51B6-43151B61B53C}"/>
              </a:ext>
            </a:extLst>
          </p:cNvPr>
          <p:cNvGrpSpPr/>
          <p:nvPr/>
        </p:nvGrpSpPr>
        <p:grpSpPr>
          <a:xfrm>
            <a:off x="5899354" y="629506"/>
            <a:ext cx="3248141" cy="2416036"/>
            <a:chOff x="5102896" y="629506"/>
            <a:chExt cx="4044600" cy="3073500"/>
          </a:xfrm>
        </p:grpSpPr>
        <p:sp>
          <p:nvSpPr>
            <p:cNvPr id="810" name="Google Shape;810;p35"/>
            <p:cNvSpPr/>
            <p:nvPr/>
          </p:nvSpPr>
          <p:spPr>
            <a:xfrm flipH="1">
              <a:off x="5102896" y="629506"/>
              <a:ext cx="4044600" cy="3073500"/>
            </a:xfrm>
            <a:prstGeom prst="roundRect">
              <a:avLst>
                <a:gd name="adj" fmla="val 3396"/>
              </a:avLst>
            </a:prstGeom>
            <a:solidFill>
              <a:schemeClr val="accent1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3" name="Google Shape;813;p35"/>
            <p:cNvGrpSpPr/>
            <p:nvPr/>
          </p:nvGrpSpPr>
          <p:grpSpPr>
            <a:xfrm>
              <a:off x="5463903" y="895493"/>
              <a:ext cx="3426788" cy="2448157"/>
              <a:chOff x="1259648" y="1678376"/>
              <a:chExt cx="3426788" cy="2448157"/>
            </a:xfrm>
          </p:grpSpPr>
          <p:pic>
            <p:nvPicPr>
              <p:cNvPr id="814" name="Google Shape;814;p35"/>
              <p:cNvPicPr preferRelativeResize="0"/>
              <p:nvPr/>
            </p:nvPicPr>
            <p:blipFill rotWithShape="1">
              <a:blip r:embed="rId4">
                <a:alphaModFix/>
              </a:blip>
              <a:srcRect l="3254" r="1307"/>
              <a:stretch/>
            </p:blipFill>
            <p:spPr>
              <a:xfrm>
                <a:off x="1259648" y="1678383"/>
                <a:ext cx="3426788" cy="2448149"/>
              </a:xfrm>
              <a:prstGeom prst="roundRect">
                <a:avLst>
                  <a:gd name="adj" fmla="val 3654"/>
                </a:avLst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  <p:pic>
            <p:nvPicPr>
              <p:cNvPr id="815" name="Google Shape;815;p35"/>
              <p:cNvPicPr preferRelativeResize="0"/>
              <p:nvPr/>
            </p:nvPicPr>
            <p:blipFill rotWithShape="1">
              <a:blip r:embed="rId5">
                <a:alphaModFix amt="50000"/>
              </a:blip>
              <a:srcRect l="3254" r="1307"/>
              <a:stretch/>
            </p:blipFill>
            <p:spPr>
              <a:xfrm>
                <a:off x="1259648" y="1678376"/>
                <a:ext cx="3426788" cy="2448149"/>
              </a:xfrm>
              <a:prstGeom prst="roundRect">
                <a:avLst>
                  <a:gd name="adj" fmla="val 3654"/>
                </a:avLst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grpSp>
          <p:nvGrpSpPr>
            <p:cNvPr id="821" name="Google Shape;821;p35"/>
            <p:cNvGrpSpPr/>
            <p:nvPr/>
          </p:nvGrpSpPr>
          <p:grpSpPr>
            <a:xfrm>
              <a:off x="5552768" y="991840"/>
              <a:ext cx="492658" cy="106303"/>
              <a:chOff x="-3037735" y="-542969"/>
              <a:chExt cx="581170" cy="125387"/>
            </a:xfrm>
          </p:grpSpPr>
          <p:sp>
            <p:nvSpPr>
              <p:cNvPr id="822" name="Google Shape;822;p35"/>
              <p:cNvSpPr/>
              <p:nvPr/>
            </p:nvSpPr>
            <p:spPr>
              <a:xfrm>
                <a:off x="-3034701" y="-537273"/>
                <a:ext cx="575100" cy="1140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23" name="Google Shape;823;p35"/>
              <p:cNvGrpSpPr/>
              <p:nvPr/>
            </p:nvGrpSpPr>
            <p:grpSpPr>
              <a:xfrm>
                <a:off x="-3037735" y="-542969"/>
                <a:ext cx="581170" cy="125387"/>
                <a:chOff x="4390000" y="182175"/>
                <a:chExt cx="419375" cy="90473"/>
              </a:xfrm>
            </p:grpSpPr>
            <p:sp>
              <p:nvSpPr>
                <p:cNvPr id="824" name="Google Shape;824;p35"/>
                <p:cNvSpPr/>
                <p:nvPr/>
              </p:nvSpPr>
              <p:spPr>
                <a:xfrm>
                  <a:off x="4390000" y="182175"/>
                  <a:ext cx="419375" cy="904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5" h="1906" extrusionOk="0">
                      <a:moveTo>
                        <a:pt x="7882" y="155"/>
                      </a:moveTo>
                      <a:cubicBezTo>
                        <a:pt x="8323" y="155"/>
                        <a:pt x="8680" y="512"/>
                        <a:pt x="8680" y="953"/>
                      </a:cubicBezTo>
                      <a:cubicBezTo>
                        <a:pt x="8680" y="1393"/>
                        <a:pt x="8323" y="1750"/>
                        <a:pt x="7882" y="1750"/>
                      </a:cubicBezTo>
                      <a:lnTo>
                        <a:pt x="953" y="1750"/>
                      </a:lnTo>
                      <a:cubicBezTo>
                        <a:pt x="512" y="1750"/>
                        <a:pt x="155" y="1393"/>
                        <a:pt x="155" y="953"/>
                      </a:cubicBezTo>
                      <a:cubicBezTo>
                        <a:pt x="155" y="512"/>
                        <a:pt x="512" y="155"/>
                        <a:pt x="953" y="155"/>
                      </a:cubicBezTo>
                      <a:close/>
                      <a:moveTo>
                        <a:pt x="953" y="0"/>
                      </a:moveTo>
                      <a:cubicBezTo>
                        <a:pt x="429" y="0"/>
                        <a:pt x="0" y="429"/>
                        <a:pt x="0" y="953"/>
                      </a:cubicBezTo>
                      <a:cubicBezTo>
                        <a:pt x="0" y="1476"/>
                        <a:pt x="429" y="1905"/>
                        <a:pt x="953" y="1905"/>
                      </a:cubicBezTo>
                      <a:lnTo>
                        <a:pt x="7882" y="1905"/>
                      </a:lnTo>
                      <a:cubicBezTo>
                        <a:pt x="8406" y="1905"/>
                        <a:pt x="8835" y="1476"/>
                        <a:pt x="8835" y="953"/>
                      </a:cubicBezTo>
                      <a:cubicBezTo>
                        <a:pt x="8835" y="429"/>
                        <a:pt x="8406" y="0"/>
                        <a:pt x="788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5" name="Google Shape;825;p35"/>
                <p:cNvSpPr/>
                <p:nvPr/>
              </p:nvSpPr>
              <p:spPr>
                <a:xfrm>
                  <a:off x="4464048" y="201352"/>
                  <a:ext cx="52024" cy="52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1097" extrusionOk="0">
                      <a:moveTo>
                        <a:pt x="548" y="144"/>
                      </a:moveTo>
                      <a:cubicBezTo>
                        <a:pt x="774" y="144"/>
                        <a:pt x="953" y="322"/>
                        <a:pt x="953" y="549"/>
                      </a:cubicBezTo>
                      <a:cubicBezTo>
                        <a:pt x="953" y="763"/>
                        <a:pt x="774" y="941"/>
                        <a:pt x="548" y="941"/>
                      </a:cubicBezTo>
                      <a:cubicBezTo>
                        <a:pt x="333" y="941"/>
                        <a:pt x="155" y="763"/>
                        <a:pt x="155" y="549"/>
                      </a:cubicBezTo>
                      <a:cubicBezTo>
                        <a:pt x="155" y="322"/>
                        <a:pt x="333" y="144"/>
                        <a:pt x="548" y="144"/>
                      </a:cubicBezTo>
                      <a:close/>
                      <a:moveTo>
                        <a:pt x="548" y="1"/>
                      </a:moveTo>
                      <a:cubicBezTo>
                        <a:pt x="250" y="1"/>
                        <a:pt x="0" y="251"/>
                        <a:pt x="0" y="549"/>
                      </a:cubicBezTo>
                      <a:cubicBezTo>
                        <a:pt x="0" y="846"/>
                        <a:pt x="250" y="1096"/>
                        <a:pt x="548" y="1096"/>
                      </a:cubicBezTo>
                      <a:cubicBezTo>
                        <a:pt x="845" y="1096"/>
                        <a:pt x="1095" y="846"/>
                        <a:pt x="1095" y="549"/>
                      </a:cubicBezTo>
                      <a:cubicBezTo>
                        <a:pt x="1095" y="251"/>
                        <a:pt x="845" y="1"/>
                        <a:pt x="54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" name="Правоугаоник 1">
            <a:hlinkClick r:id="rId6" action="ppaction://hlinksldjump"/>
            <a:extLst>
              <a:ext uri="{FF2B5EF4-FFF2-40B4-BE49-F238E27FC236}">
                <a16:creationId xmlns:a16="http://schemas.microsoft.com/office/drawing/2014/main" id="{B4622DEA-E2F7-B96F-4DDE-1EB44EDE030E}"/>
              </a:ext>
            </a:extLst>
          </p:cNvPr>
          <p:cNvSpPr/>
          <p:nvPr/>
        </p:nvSpPr>
        <p:spPr>
          <a:xfrm>
            <a:off x="8222226" y="4660490"/>
            <a:ext cx="921774" cy="4830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Права линија спајања са стрелицом 2">
            <a:extLst>
              <a:ext uri="{FF2B5EF4-FFF2-40B4-BE49-F238E27FC236}">
                <a16:creationId xmlns:a16="http://schemas.microsoft.com/office/drawing/2014/main" id="{79B4002C-1E28-3C0B-A45B-6D02D601A638}"/>
              </a:ext>
            </a:extLst>
          </p:cNvPr>
          <p:cNvCxnSpPr/>
          <p:nvPr/>
        </p:nvCxnSpPr>
        <p:spPr>
          <a:xfrm flipH="1">
            <a:off x="8384458" y="4903839"/>
            <a:ext cx="648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64477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32"/>
          <p:cNvSpPr/>
          <p:nvPr/>
        </p:nvSpPr>
        <p:spPr>
          <a:xfrm>
            <a:off x="3702060" y="1930419"/>
            <a:ext cx="1739885" cy="1739885"/>
          </a:xfrm>
          <a:custGeom>
            <a:avLst/>
            <a:gdLst/>
            <a:ahLst/>
            <a:cxnLst/>
            <a:rect l="l" t="t" r="r" b="b"/>
            <a:pathLst>
              <a:path w="27756" h="27756" extrusionOk="0">
                <a:moveTo>
                  <a:pt x="13878" y="0"/>
                </a:moveTo>
                <a:cubicBezTo>
                  <a:pt x="6217" y="0"/>
                  <a:pt x="0" y="6211"/>
                  <a:pt x="0" y="13878"/>
                </a:cubicBezTo>
                <a:cubicBezTo>
                  <a:pt x="0" y="21539"/>
                  <a:pt x="6217" y="27756"/>
                  <a:pt x="13878" y="27756"/>
                </a:cubicBezTo>
                <a:cubicBezTo>
                  <a:pt x="21545" y="27756"/>
                  <a:pt x="27756" y="21539"/>
                  <a:pt x="27756" y="13878"/>
                </a:cubicBezTo>
                <a:cubicBezTo>
                  <a:pt x="27756" y="6211"/>
                  <a:pt x="21545" y="0"/>
                  <a:pt x="138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32"/>
          <p:cNvSpPr/>
          <p:nvPr/>
        </p:nvSpPr>
        <p:spPr>
          <a:xfrm>
            <a:off x="3545345" y="1773705"/>
            <a:ext cx="2053310" cy="2053310"/>
          </a:xfrm>
          <a:custGeom>
            <a:avLst/>
            <a:gdLst/>
            <a:ahLst/>
            <a:cxnLst/>
            <a:rect l="l" t="t" r="r" b="b"/>
            <a:pathLst>
              <a:path w="32756" h="32756" fill="none" extrusionOk="0">
                <a:moveTo>
                  <a:pt x="16378" y="32755"/>
                </a:moveTo>
                <a:lnTo>
                  <a:pt x="16378" y="32755"/>
                </a:lnTo>
                <a:cubicBezTo>
                  <a:pt x="7331" y="32755"/>
                  <a:pt x="1" y="25418"/>
                  <a:pt x="1" y="16378"/>
                </a:cubicBezTo>
                <a:lnTo>
                  <a:pt x="1" y="16378"/>
                </a:lnTo>
                <a:cubicBezTo>
                  <a:pt x="1" y="7331"/>
                  <a:pt x="7331" y="1"/>
                  <a:pt x="16378" y="1"/>
                </a:cubicBezTo>
                <a:lnTo>
                  <a:pt x="16378" y="1"/>
                </a:lnTo>
                <a:cubicBezTo>
                  <a:pt x="25425" y="1"/>
                  <a:pt x="32755" y="7331"/>
                  <a:pt x="32755" y="16378"/>
                </a:cubicBezTo>
                <a:lnTo>
                  <a:pt x="32755" y="16378"/>
                </a:lnTo>
                <a:cubicBezTo>
                  <a:pt x="32755" y="25418"/>
                  <a:pt x="25425" y="32755"/>
                  <a:pt x="16378" y="32755"/>
                </a:cubicBezTo>
                <a:close/>
              </a:path>
            </a:pathLst>
          </a:custGeom>
          <a:solidFill>
            <a:srgbClr val="FFFFFF"/>
          </a:solidFill>
          <a:ln w="285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32"/>
          <p:cNvSpPr/>
          <p:nvPr/>
        </p:nvSpPr>
        <p:spPr>
          <a:xfrm>
            <a:off x="4040005" y="2403843"/>
            <a:ext cx="1063969" cy="674050"/>
          </a:xfrm>
          <a:custGeom>
            <a:avLst/>
            <a:gdLst/>
            <a:ahLst/>
            <a:cxnLst/>
            <a:rect l="l" t="t" r="r" b="b"/>
            <a:pathLst>
              <a:path w="13095" h="8296" extrusionOk="0">
                <a:moveTo>
                  <a:pt x="1289" y="0"/>
                </a:moveTo>
                <a:cubicBezTo>
                  <a:pt x="576" y="0"/>
                  <a:pt x="0" y="602"/>
                  <a:pt x="0" y="1341"/>
                </a:cubicBezTo>
                <a:lnTo>
                  <a:pt x="0" y="6955"/>
                </a:lnTo>
                <a:cubicBezTo>
                  <a:pt x="0" y="7693"/>
                  <a:pt x="576" y="8296"/>
                  <a:pt x="1289" y="8296"/>
                </a:cubicBezTo>
                <a:lnTo>
                  <a:pt x="11805" y="8296"/>
                </a:lnTo>
                <a:cubicBezTo>
                  <a:pt x="12518" y="8296"/>
                  <a:pt x="13094" y="7693"/>
                  <a:pt x="13094" y="6955"/>
                </a:cubicBezTo>
                <a:lnTo>
                  <a:pt x="13094" y="1341"/>
                </a:lnTo>
                <a:cubicBezTo>
                  <a:pt x="13094" y="602"/>
                  <a:pt x="12518" y="7"/>
                  <a:pt x="11805" y="0"/>
                </a:cubicBezTo>
                <a:close/>
              </a:path>
            </a:pathLst>
          </a:custGeom>
          <a:solidFill>
            <a:srgbClr val="FFFFFF"/>
          </a:solidFill>
          <a:ln w="975" cap="flat" cmpd="sng">
            <a:solidFill>
              <a:srgbClr val="507FB5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32"/>
          <p:cNvSpPr/>
          <p:nvPr/>
        </p:nvSpPr>
        <p:spPr>
          <a:xfrm>
            <a:off x="4040005" y="2404331"/>
            <a:ext cx="1063969" cy="673563"/>
          </a:xfrm>
          <a:custGeom>
            <a:avLst/>
            <a:gdLst/>
            <a:ahLst/>
            <a:cxnLst/>
            <a:rect l="l" t="t" r="r" b="b"/>
            <a:pathLst>
              <a:path w="13095" h="8290" extrusionOk="0">
                <a:moveTo>
                  <a:pt x="1289" y="1"/>
                </a:moveTo>
                <a:cubicBezTo>
                  <a:pt x="576" y="1"/>
                  <a:pt x="0" y="596"/>
                  <a:pt x="0" y="1341"/>
                </a:cubicBezTo>
                <a:lnTo>
                  <a:pt x="0" y="6949"/>
                </a:lnTo>
                <a:cubicBezTo>
                  <a:pt x="0" y="7687"/>
                  <a:pt x="576" y="8290"/>
                  <a:pt x="1289" y="8290"/>
                </a:cubicBezTo>
                <a:lnTo>
                  <a:pt x="11805" y="8290"/>
                </a:lnTo>
                <a:cubicBezTo>
                  <a:pt x="12518" y="8290"/>
                  <a:pt x="13094" y="7687"/>
                  <a:pt x="13094" y="6949"/>
                </a:cubicBezTo>
                <a:lnTo>
                  <a:pt x="13094" y="1341"/>
                </a:lnTo>
                <a:cubicBezTo>
                  <a:pt x="13094" y="596"/>
                  <a:pt x="12518" y="1"/>
                  <a:pt x="11805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5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32"/>
          <p:cNvSpPr/>
          <p:nvPr/>
        </p:nvSpPr>
        <p:spPr>
          <a:xfrm>
            <a:off x="4128895" y="2490132"/>
            <a:ext cx="886113" cy="506756"/>
          </a:xfrm>
          <a:custGeom>
            <a:avLst/>
            <a:gdLst/>
            <a:ahLst/>
            <a:cxnLst/>
            <a:rect l="l" t="t" r="r" b="b"/>
            <a:pathLst>
              <a:path w="10906" h="6237" extrusionOk="0">
                <a:moveTo>
                  <a:pt x="240" y="0"/>
                </a:moveTo>
                <a:cubicBezTo>
                  <a:pt x="104" y="0"/>
                  <a:pt x="0" y="110"/>
                  <a:pt x="0" y="240"/>
                </a:cubicBezTo>
                <a:lnTo>
                  <a:pt x="0" y="5997"/>
                </a:lnTo>
                <a:cubicBezTo>
                  <a:pt x="0" y="6126"/>
                  <a:pt x="104" y="6236"/>
                  <a:pt x="240" y="6236"/>
                </a:cubicBezTo>
                <a:lnTo>
                  <a:pt x="10673" y="6236"/>
                </a:lnTo>
                <a:cubicBezTo>
                  <a:pt x="10802" y="6236"/>
                  <a:pt x="10906" y="6126"/>
                  <a:pt x="10906" y="5997"/>
                </a:cubicBezTo>
                <a:lnTo>
                  <a:pt x="10906" y="240"/>
                </a:lnTo>
                <a:cubicBezTo>
                  <a:pt x="10906" y="110"/>
                  <a:pt x="10802" y="0"/>
                  <a:pt x="10673" y="0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32"/>
          <p:cNvSpPr/>
          <p:nvPr/>
        </p:nvSpPr>
        <p:spPr>
          <a:xfrm>
            <a:off x="4128895" y="2490132"/>
            <a:ext cx="886113" cy="506756"/>
          </a:xfrm>
          <a:custGeom>
            <a:avLst/>
            <a:gdLst/>
            <a:ahLst/>
            <a:cxnLst/>
            <a:rect l="l" t="t" r="r" b="b"/>
            <a:pathLst>
              <a:path w="10906" h="6237" fill="none" extrusionOk="0">
                <a:moveTo>
                  <a:pt x="10906" y="5997"/>
                </a:moveTo>
                <a:cubicBezTo>
                  <a:pt x="10906" y="6126"/>
                  <a:pt x="10802" y="6236"/>
                  <a:pt x="10673" y="6236"/>
                </a:cubicBezTo>
                <a:lnTo>
                  <a:pt x="240" y="6236"/>
                </a:lnTo>
                <a:cubicBezTo>
                  <a:pt x="104" y="6236"/>
                  <a:pt x="0" y="6126"/>
                  <a:pt x="0" y="5997"/>
                </a:cubicBezTo>
                <a:lnTo>
                  <a:pt x="0" y="240"/>
                </a:lnTo>
                <a:cubicBezTo>
                  <a:pt x="0" y="110"/>
                  <a:pt x="104" y="0"/>
                  <a:pt x="240" y="0"/>
                </a:cubicBezTo>
                <a:lnTo>
                  <a:pt x="10673" y="0"/>
                </a:lnTo>
                <a:cubicBezTo>
                  <a:pt x="10802" y="0"/>
                  <a:pt x="10906" y="110"/>
                  <a:pt x="10906" y="240"/>
                </a:cubicBezTo>
                <a:close/>
              </a:path>
            </a:pathLst>
          </a:custGeom>
          <a:noFill/>
          <a:ln w="19050" cap="flat" cmpd="sng">
            <a:solidFill>
              <a:schemeClr val="accent5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32"/>
          <p:cNvSpPr/>
          <p:nvPr/>
        </p:nvSpPr>
        <p:spPr>
          <a:xfrm>
            <a:off x="4424083" y="2564315"/>
            <a:ext cx="296319" cy="296319"/>
          </a:xfrm>
          <a:custGeom>
            <a:avLst/>
            <a:gdLst/>
            <a:ahLst/>
            <a:cxnLst/>
            <a:rect l="l" t="t" r="r" b="b"/>
            <a:pathLst>
              <a:path w="3647" h="3647" fill="none" extrusionOk="0">
                <a:moveTo>
                  <a:pt x="3646" y="1820"/>
                </a:moveTo>
                <a:cubicBezTo>
                  <a:pt x="3646" y="2830"/>
                  <a:pt x="2830" y="3646"/>
                  <a:pt x="1820" y="3646"/>
                </a:cubicBezTo>
                <a:cubicBezTo>
                  <a:pt x="816" y="3646"/>
                  <a:pt x="0" y="2830"/>
                  <a:pt x="0" y="1820"/>
                </a:cubicBezTo>
                <a:cubicBezTo>
                  <a:pt x="0" y="816"/>
                  <a:pt x="816" y="0"/>
                  <a:pt x="1820" y="0"/>
                </a:cubicBezTo>
                <a:cubicBezTo>
                  <a:pt x="2830" y="0"/>
                  <a:pt x="3646" y="816"/>
                  <a:pt x="3646" y="182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32"/>
          <p:cNvSpPr/>
          <p:nvPr/>
        </p:nvSpPr>
        <p:spPr>
          <a:xfrm>
            <a:off x="4549861" y="2644754"/>
            <a:ext cx="85800" cy="135363"/>
          </a:xfrm>
          <a:custGeom>
            <a:avLst/>
            <a:gdLst/>
            <a:ahLst/>
            <a:cxnLst/>
            <a:rect l="l" t="t" r="r" b="b"/>
            <a:pathLst>
              <a:path w="1056" h="1666" extrusionOk="0">
                <a:moveTo>
                  <a:pt x="0" y="1"/>
                </a:moveTo>
                <a:lnTo>
                  <a:pt x="0" y="1665"/>
                </a:lnTo>
                <a:lnTo>
                  <a:pt x="1056" y="830"/>
                </a:lnTo>
                <a:lnTo>
                  <a:pt x="0" y="1"/>
                </a:lnTo>
                <a:close/>
              </a:path>
            </a:pathLst>
          </a:custGeom>
          <a:solidFill>
            <a:schemeClr val="accent3"/>
          </a:solidFill>
          <a:ln w="2925" cap="flat" cmpd="sng">
            <a:solidFill>
              <a:schemeClr val="accent3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32"/>
          <p:cNvSpPr/>
          <p:nvPr/>
        </p:nvSpPr>
        <p:spPr>
          <a:xfrm>
            <a:off x="4170983" y="2924179"/>
            <a:ext cx="802506" cy="81"/>
          </a:xfrm>
          <a:custGeom>
            <a:avLst/>
            <a:gdLst/>
            <a:ahLst/>
            <a:cxnLst/>
            <a:rect l="l" t="t" r="r" b="b"/>
            <a:pathLst>
              <a:path w="9877" h="1" fill="none" extrusionOk="0">
                <a:moveTo>
                  <a:pt x="1" y="1"/>
                </a:moveTo>
                <a:lnTo>
                  <a:pt x="9876" y="1"/>
                </a:lnTo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32"/>
          <p:cNvSpPr/>
          <p:nvPr/>
        </p:nvSpPr>
        <p:spPr>
          <a:xfrm>
            <a:off x="4528817" y="2445363"/>
            <a:ext cx="86856" cy="81"/>
          </a:xfrm>
          <a:custGeom>
            <a:avLst/>
            <a:gdLst/>
            <a:ahLst/>
            <a:cxnLst/>
            <a:rect l="l" t="t" r="r" b="b"/>
            <a:pathLst>
              <a:path w="1069" h="1" fill="none" extrusionOk="0">
                <a:moveTo>
                  <a:pt x="0" y="1"/>
                </a:moveTo>
                <a:lnTo>
                  <a:pt x="1069" y="1"/>
                </a:ln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32"/>
          <p:cNvSpPr/>
          <p:nvPr/>
        </p:nvSpPr>
        <p:spPr>
          <a:xfrm>
            <a:off x="4040005" y="3077826"/>
            <a:ext cx="1063969" cy="119031"/>
          </a:xfrm>
          <a:custGeom>
            <a:avLst/>
            <a:gdLst/>
            <a:ahLst/>
            <a:cxnLst/>
            <a:rect l="l" t="t" r="r" b="b"/>
            <a:pathLst>
              <a:path w="13095" h="1465" extrusionOk="0">
                <a:moveTo>
                  <a:pt x="732" y="1"/>
                </a:moveTo>
                <a:cubicBezTo>
                  <a:pt x="330" y="1"/>
                  <a:pt x="0" y="331"/>
                  <a:pt x="0" y="732"/>
                </a:cubicBezTo>
                <a:cubicBezTo>
                  <a:pt x="0" y="1134"/>
                  <a:pt x="330" y="1464"/>
                  <a:pt x="732" y="1464"/>
                </a:cubicBezTo>
                <a:lnTo>
                  <a:pt x="12362" y="1464"/>
                </a:lnTo>
                <a:cubicBezTo>
                  <a:pt x="12764" y="1464"/>
                  <a:pt x="13094" y="1134"/>
                  <a:pt x="13094" y="732"/>
                </a:cubicBezTo>
                <a:cubicBezTo>
                  <a:pt x="13094" y="331"/>
                  <a:pt x="12764" y="1"/>
                  <a:pt x="12362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5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32"/>
          <p:cNvSpPr/>
          <p:nvPr/>
        </p:nvSpPr>
        <p:spPr>
          <a:xfrm>
            <a:off x="4577719" y="3672008"/>
            <a:ext cx="81" cy="8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1"/>
                </a:moveTo>
                <a:close/>
              </a:path>
            </a:pathLst>
          </a:custGeom>
          <a:noFill/>
          <a:ln w="2925" cap="flat" cmpd="sng">
            <a:solidFill>
              <a:srgbClr val="F1CB30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32"/>
          <p:cNvSpPr txBox="1"/>
          <p:nvPr/>
        </p:nvSpPr>
        <p:spPr>
          <a:xfrm>
            <a:off x="6351494" y="1496961"/>
            <a:ext cx="2079600" cy="803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000" b="1" dirty="0">
                <a:solidFill>
                  <a:schemeClr val="tx1"/>
                </a:solidFill>
                <a:latin typeface="Aldrich"/>
                <a:ea typeface="Aldrich"/>
                <a:cs typeface="Aldrich"/>
                <a:sym typeface="Aldrich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Употреба оперативног система</a:t>
            </a:r>
            <a:endParaRPr sz="2000" b="1" dirty="0">
              <a:solidFill>
                <a:schemeClr val="tx1"/>
              </a:solidFill>
              <a:latin typeface="Aldrich"/>
              <a:ea typeface="Aldrich"/>
              <a:cs typeface="Aldrich"/>
              <a:sym typeface="Aldrich"/>
            </a:endParaRPr>
          </a:p>
        </p:txBody>
      </p:sp>
      <p:sp>
        <p:nvSpPr>
          <p:cNvPr id="700" name="Google Shape;700;p32"/>
          <p:cNvSpPr txBox="1"/>
          <p:nvPr/>
        </p:nvSpPr>
        <p:spPr>
          <a:xfrm>
            <a:off x="719925" y="1496961"/>
            <a:ext cx="2079600" cy="636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000" b="1" dirty="0">
                <a:solidFill>
                  <a:schemeClr val="tx1"/>
                </a:solidFill>
                <a:latin typeface="Aldrich"/>
                <a:ea typeface="Aldrich"/>
                <a:cs typeface="Aldrich"/>
                <a:sym typeface="Aldrich"/>
              </a:rPr>
              <a:t>Врсте софтвер</a:t>
            </a:r>
            <a:endParaRPr sz="2000" b="1" dirty="0">
              <a:solidFill>
                <a:schemeClr val="tx1"/>
              </a:solidFill>
              <a:latin typeface="Aldrich"/>
              <a:ea typeface="Aldrich"/>
              <a:cs typeface="Aldrich"/>
              <a:sym typeface="Aldrich"/>
            </a:endParaRPr>
          </a:p>
        </p:txBody>
      </p:sp>
      <p:cxnSp>
        <p:nvCxnSpPr>
          <p:cNvPr id="705" name="Google Shape;705;p32"/>
          <p:cNvCxnSpPr>
            <a:cxnSpLocks/>
            <a:stCxn id="700" idx="3"/>
          </p:cNvCxnSpPr>
          <p:nvPr/>
        </p:nvCxnSpPr>
        <p:spPr>
          <a:xfrm>
            <a:off x="2799525" y="1815368"/>
            <a:ext cx="781800" cy="141106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706" name="Google Shape;706;p32"/>
          <p:cNvSpPr/>
          <p:nvPr/>
        </p:nvSpPr>
        <p:spPr>
          <a:xfrm>
            <a:off x="3838538" y="1838325"/>
            <a:ext cx="238200" cy="2382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32"/>
          <p:cNvSpPr/>
          <p:nvPr/>
        </p:nvSpPr>
        <p:spPr>
          <a:xfrm>
            <a:off x="5067263" y="1838325"/>
            <a:ext cx="238200" cy="238200"/>
          </a:xfrm>
          <a:prstGeom prst="ellipse">
            <a:avLst/>
          </a:prstGeom>
          <a:solidFill>
            <a:schemeClr val="accent6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08" name="Google Shape;708;p32"/>
          <p:cNvCxnSpPr/>
          <p:nvPr/>
        </p:nvCxnSpPr>
        <p:spPr>
          <a:xfrm rot="10800000">
            <a:off x="5569700" y="1956474"/>
            <a:ext cx="781800" cy="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711" name="Google Shape;711;p32"/>
          <p:cNvSpPr/>
          <p:nvPr/>
        </p:nvSpPr>
        <p:spPr>
          <a:xfrm>
            <a:off x="3838538" y="3533775"/>
            <a:ext cx="238200" cy="2382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32"/>
          <p:cNvSpPr/>
          <p:nvPr/>
        </p:nvSpPr>
        <p:spPr>
          <a:xfrm>
            <a:off x="5067263" y="3533775"/>
            <a:ext cx="238200" cy="238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Правоугаоник 9">
            <a:hlinkClick r:id="rId5" action="ppaction://hlinksldjump"/>
            <a:extLst>
              <a:ext uri="{FF2B5EF4-FFF2-40B4-BE49-F238E27FC236}">
                <a16:creationId xmlns:a16="http://schemas.microsoft.com/office/drawing/2014/main" id="{EA737841-EF58-F8E3-3314-99D1BDA9BA4F}"/>
              </a:ext>
            </a:extLst>
          </p:cNvPr>
          <p:cNvSpPr/>
          <p:nvPr/>
        </p:nvSpPr>
        <p:spPr>
          <a:xfrm>
            <a:off x="7883013" y="4247535"/>
            <a:ext cx="921774" cy="4830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Права линија спајања са стрелицом 10">
            <a:extLst>
              <a:ext uri="{FF2B5EF4-FFF2-40B4-BE49-F238E27FC236}">
                <a16:creationId xmlns:a16="http://schemas.microsoft.com/office/drawing/2014/main" id="{BDB790B5-0CD5-98E1-9957-1D0B3BC248A7}"/>
              </a:ext>
            </a:extLst>
          </p:cNvPr>
          <p:cNvCxnSpPr/>
          <p:nvPr/>
        </p:nvCxnSpPr>
        <p:spPr>
          <a:xfrm flipH="1">
            <a:off x="8045245" y="4490884"/>
            <a:ext cx="648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Оквир за текст 11">
            <a:extLst>
              <a:ext uri="{FF2B5EF4-FFF2-40B4-BE49-F238E27FC236}">
                <a16:creationId xmlns:a16="http://schemas.microsoft.com/office/drawing/2014/main" id="{6008491D-0314-CAB6-339F-BFF75D6D37CB}"/>
              </a:ext>
            </a:extLst>
          </p:cNvPr>
          <p:cNvSpPr txBox="1"/>
          <p:nvPr/>
        </p:nvSpPr>
        <p:spPr>
          <a:xfrm>
            <a:off x="1921759" y="558114"/>
            <a:ext cx="5597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latin typeface="Aldrich"/>
              </a:rPr>
              <a:t>Употреба персоналног рачунара</a:t>
            </a:r>
            <a:endParaRPr lang="en-US" sz="2400" b="1" dirty="0">
              <a:latin typeface="Aldrich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6291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35"/>
          <p:cNvSpPr txBox="1">
            <a:spLocks noGrp="1"/>
          </p:cNvSpPr>
          <p:nvPr>
            <p:ph type="body" idx="1"/>
          </p:nvPr>
        </p:nvSpPr>
        <p:spPr>
          <a:xfrm>
            <a:off x="4069070" y="1118482"/>
            <a:ext cx="4514491" cy="39549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6213" lvl="1" indent="-87313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sr-Cyrl-BA" sz="2200" dirty="0">
                <a:solidFill>
                  <a:schemeClr val="tx1"/>
                </a:solidFill>
                <a:latin typeface="Aldrich"/>
                <a:cs typeface="Arial" pitchFamily="34" charset="0"/>
              </a:rPr>
              <a:t>препознаје различите намјене системског и апликативног софтвера;</a:t>
            </a:r>
            <a:endParaRPr lang="en-US" sz="2200" dirty="0">
              <a:solidFill>
                <a:schemeClr val="tx1"/>
              </a:solidFill>
              <a:latin typeface="Aldrich"/>
              <a:cs typeface="Arial" pitchFamily="34" charset="0"/>
            </a:endParaRPr>
          </a:p>
          <a:p>
            <a:pPr marL="176213" lvl="1" indent="-87313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sr-Cyrl-BA" sz="2200" dirty="0">
                <a:solidFill>
                  <a:schemeClr val="tx1"/>
                </a:solidFill>
                <a:latin typeface="Aldrich"/>
                <a:cs typeface="Arial" pitchFamily="34" charset="0"/>
              </a:rPr>
              <a:t>разликује услове који дефинишу право употребе софтвера;</a:t>
            </a:r>
            <a:endParaRPr lang="en-US" sz="2200" dirty="0">
              <a:solidFill>
                <a:schemeClr val="tx1"/>
              </a:solidFill>
              <a:latin typeface="Aldrich"/>
              <a:cs typeface="Arial" pitchFamily="34" charset="0"/>
            </a:endParaRPr>
          </a:p>
          <a:p>
            <a:pPr marL="176213" lvl="1" indent="-87313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sr-Cyrl-BA" sz="2200" dirty="0">
                <a:solidFill>
                  <a:schemeClr val="tx1"/>
                </a:solidFill>
                <a:latin typeface="Aldrich"/>
                <a:cs typeface="Arial" pitchFamily="34" charset="0"/>
              </a:rPr>
              <a:t>објашњава намјену, разликује врсте и препознаје основне функције оперативног система;</a:t>
            </a:r>
            <a:endParaRPr lang="en-US" sz="2200" dirty="0">
              <a:solidFill>
                <a:schemeClr val="tx1"/>
              </a:solidFill>
              <a:latin typeface="Aldrich"/>
              <a:cs typeface="Arial" pitchFamily="34" charset="0"/>
            </a:endParaRPr>
          </a:p>
        </p:txBody>
      </p:sp>
      <p:sp>
        <p:nvSpPr>
          <p:cNvPr id="812" name="Google Shape;812;p35"/>
          <p:cNvSpPr txBox="1">
            <a:spLocks noGrp="1"/>
          </p:cNvSpPr>
          <p:nvPr>
            <p:ph type="title"/>
          </p:nvPr>
        </p:nvSpPr>
        <p:spPr>
          <a:xfrm>
            <a:off x="722536" y="130900"/>
            <a:ext cx="792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400" dirty="0"/>
              <a:t>Врсте софтвера</a:t>
            </a:r>
            <a:endParaRPr sz="2400" dirty="0"/>
          </a:p>
        </p:txBody>
      </p:sp>
      <p:sp>
        <p:nvSpPr>
          <p:cNvPr id="816" name="Google Shape;816;p35"/>
          <p:cNvSpPr/>
          <p:nvPr/>
        </p:nvSpPr>
        <p:spPr>
          <a:xfrm flipH="1">
            <a:off x="966280" y="2356532"/>
            <a:ext cx="934551" cy="747799"/>
          </a:xfrm>
          <a:custGeom>
            <a:avLst/>
            <a:gdLst/>
            <a:ahLst/>
            <a:cxnLst/>
            <a:rect l="l" t="t" r="r" b="b"/>
            <a:pathLst>
              <a:path w="15860" h="16187" extrusionOk="0">
                <a:moveTo>
                  <a:pt x="1717" y="0"/>
                </a:moveTo>
                <a:cubicBezTo>
                  <a:pt x="1186" y="0"/>
                  <a:pt x="859" y="204"/>
                  <a:pt x="532" y="531"/>
                </a:cubicBezTo>
                <a:cubicBezTo>
                  <a:pt x="1" y="1022"/>
                  <a:pt x="1" y="2044"/>
                  <a:pt x="696" y="2575"/>
                </a:cubicBezTo>
                <a:lnTo>
                  <a:pt x="15860" y="16186"/>
                </a:lnTo>
                <a:lnTo>
                  <a:pt x="15860" y="12467"/>
                </a:lnTo>
                <a:lnTo>
                  <a:pt x="15860" y="12262"/>
                </a:lnTo>
                <a:lnTo>
                  <a:pt x="2576" y="368"/>
                </a:lnTo>
                <a:cubicBezTo>
                  <a:pt x="2371" y="204"/>
                  <a:pt x="2044" y="0"/>
                  <a:pt x="1717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35"/>
          <p:cNvSpPr/>
          <p:nvPr/>
        </p:nvSpPr>
        <p:spPr>
          <a:xfrm flipH="1">
            <a:off x="1502236" y="1382975"/>
            <a:ext cx="1490739" cy="949406"/>
          </a:xfrm>
          <a:custGeom>
            <a:avLst/>
            <a:gdLst/>
            <a:ahLst/>
            <a:cxnLst/>
            <a:rect l="l" t="t" r="r" b="b"/>
            <a:pathLst>
              <a:path w="22809" h="18394" extrusionOk="0">
                <a:moveTo>
                  <a:pt x="1" y="0"/>
                </a:moveTo>
                <a:lnTo>
                  <a:pt x="20070" y="18026"/>
                </a:lnTo>
                <a:cubicBezTo>
                  <a:pt x="20438" y="18393"/>
                  <a:pt x="20765" y="18393"/>
                  <a:pt x="21092" y="18393"/>
                </a:cubicBezTo>
                <a:cubicBezTo>
                  <a:pt x="21460" y="18393"/>
                  <a:pt x="21950" y="18189"/>
                  <a:pt x="22114" y="17862"/>
                </a:cubicBezTo>
                <a:cubicBezTo>
                  <a:pt x="22809" y="17372"/>
                  <a:pt x="22645" y="16350"/>
                  <a:pt x="22114" y="15818"/>
                </a:cubicBezTo>
                <a:lnTo>
                  <a:pt x="4415" y="0"/>
                </a:ln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35"/>
          <p:cNvSpPr/>
          <p:nvPr/>
        </p:nvSpPr>
        <p:spPr>
          <a:xfrm flipH="1">
            <a:off x="2355049" y="1382984"/>
            <a:ext cx="1165141" cy="736588"/>
          </a:xfrm>
          <a:custGeom>
            <a:avLst/>
            <a:gdLst/>
            <a:ahLst/>
            <a:cxnLst/>
            <a:rect l="l" t="t" r="r" b="b"/>
            <a:pathLst>
              <a:path w="22809" h="18394" extrusionOk="0">
                <a:moveTo>
                  <a:pt x="1" y="0"/>
                </a:moveTo>
                <a:lnTo>
                  <a:pt x="20070" y="18026"/>
                </a:lnTo>
                <a:cubicBezTo>
                  <a:pt x="20438" y="18393"/>
                  <a:pt x="20765" y="18393"/>
                  <a:pt x="21092" y="18393"/>
                </a:cubicBezTo>
                <a:cubicBezTo>
                  <a:pt x="21460" y="18393"/>
                  <a:pt x="21950" y="18189"/>
                  <a:pt x="22114" y="17862"/>
                </a:cubicBezTo>
                <a:cubicBezTo>
                  <a:pt x="22809" y="17372"/>
                  <a:pt x="22645" y="16350"/>
                  <a:pt x="22114" y="15818"/>
                </a:cubicBezTo>
                <a:lnTo>
                  <a:pt x="4415" y="0"/>
                </a:ln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35"/>
          <p:cNvSpPr/>
          <p:nvPr/>
        </p:nvSpPr>
        <p:spPr>
          <a:xfrm flipH="1">
            <a:off x="2934657" y="3514607"/>
            <a:ext cx="1443743" cy="911041"/>
          </a:xfrm>
          <a:custGeom>
            <a:avLst/>
            <a:gdLst/>
            <a:ahLst/>
            <a:cxnLst/>
            <a:rect l="l" t="t" r="r" b="b"/>
            <a:pathLst>
              <a:path w="24157" h="19743" extrusionOk="0">
                <a:moveTo>
                  <a:pt x="1676" y="0"/>
                </a:moveTo>
                <a:cubicBezTo>
                  <a:pt x="1185" y="0"/>
                  <a:pt x="818" y="164"/>
                  <a:pt x="491" y="532"/>
                </a:cubicBezTo>
                <a:cubicBezTo>
                  <a:pt x="0" y="1022"/>
                  <a:pt x="0" y="2044"/>
                  <a:pt x="654" y="2575"/>
                </a:cubicBezTo>
                <a:lnTo>
                  <a:pt x="19742" y="19743"/>
                </a:lnTo>
                <a:lnTo>
                  <a:pt x="24157" y="19743"/>
                </a:lnTo>
                <a:lnTo>
                  <a:pt x="2534" y="327"/>
                </a:lnTo>
                <a:cubicBezTo>
                  <a:pt x="2371" y="0"/>
                  <a:pt x="2044" y="0"/>
                  <a:pt x="1676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35"/>
          <p:cNvSpPr/>
          <p:nvPr/>
        </p:nvSpPr>
        <p:spPr>
          <a:xfrm rot="10800000" flipH="1">
            <a:off x="4010753" y="3409012"/>
            <a:ext cx="975390" cy="780335"/>
          </a:xfrm>
          <a:custGeom>
            <a:avLst/>
            <a:gdLst/>
            <a:ahLst/>
            <a:cxnLst/>
            <a:rect l="l" t="t" r="r" b="b"/>
            <a:pathLst>
              <a:path w="15860" h="16187" extrusionOk="0">
                <a:moveTo>
                  <a:pt x="1717" y="0"/>
                </a:moveTo>
                <a:cubicBezTo>
                  <a:pt x="1186" y="0"/>
                  <a:pt x="859" y="204"/>
                  <a:pt x="532" y="531"/>
                </a:cubicBezTo>
                <a:cubicBezTo>
                  <a:pt x="1" y="1022"/>
                  <a:pt x="1" y="2044"/>
                  <a:pt x="696" y="2575"/>
                </a:cubicBezTo>
                <a:lnTo>
                  <a:pt x="15860" y="16186"/>
                </a:lnTo>
                <a:lnTo>
                  <a:pt x="15860" y="12467"/>
                </a:lnTo>
                <a:lnTo>
                  <a:pt x="15860" y="12262"/>
                </a:lnTo>
                <a:lnTo>
                  <a:pt x="2576" y="368"/>
                </a:lnTo>
                <a:cubicBezTo>
                  <a:pt x="2371" y="204"/>
                  <a:pt x="2044" y="0"/>
                  <a:pt x="1717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Групиши 3">
            <a:extLst>
              <a:ext uri="{FF2B5EF4-FFF2-40B4-BE49-F238E27FC236}">
                <a16:creationId xmlns:a16="http://schemas.microsoft.com/office/drawing/2014/main" id="{089A7BE7-D666-064A-C5DB-E104D077D1C6}"/>
              </a:ext>
            </a:extLst>
          </p:cNvPr>
          <p:cNvGrpSpPr/>
          <p:nvPr/>
        </p:nvGrpSpPr>
        <p:grpSpPr>
          <a:xfrm>
            <a:off x="746225" y="859715"/>
            <a:ext cx="2873131" cy="2549297"/>
            <a:chOff x="954075" y="1366400"/>
            <a:chExt cx="4044600" cy="3073500"/>
          </a:xfrm>
        </p:grpSpPr>
        <p:sp>
          <p:nvSpPr>
            <p:cNvPr id="810" name="Google Shape;810;p35"/>
            <p:cNvSpPr/>
            <p:nvPr/>
          </p:nvSpPr>
          <p:spPr>
            <a:xfrm flipH="1">
              <a:off x="954075" y="1366400"/>
              <a:ext cx="4044600" cy="3073500"/>
            </a:xfrm>
            <a:prstGeom prst="roundRect">
              <a:avLst>
                <a:gd name="adj" fmla="val 3396"/>
              </a:avLst>
            </a:prstGeom>
            <a:solidFill>
              <a:schemeClr val="accent1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3" name="Google Shape;813;p35"/>
            <p:cNvGrpSpPr/>
            <p:nvPr/>
          </p:nvGrpSpPr>
          <p:grpSpPr>
            <a:xfrm>
              <a:off x="1259648" y="1678376"/>
              <a:ext cx="3426788" cy="2448157"/>
              <a:chOff x="1259648" y="1678376"/>
              <a:chExt cx="3426788" cy="2448157"/>
            </a:xfrm>
          </p:grpSpPr>
          <p:pic>
            <p:nvPicPr>
              <p:cNvPr id="814" name="Google Shape;814;p35"/>
              <p:cNvPicPr preferRelativeResize="0"/>
              <p:nvPr/>
            </p:nvPicPr>
            <p:blipFill rotWithShape="1">
              <a:blip r:embed="rId4">
                <a:alphaModFix/>
              </a:blip>
              <a:srcRect l="3254" r="1307"/>
              <a:stretch/>
            </p:blipFill>
            <p:spPr>
              <a:xfrm>
                <a:off x="1259648" y="1678383"/>
                <a:ext cx="3426788" cy="2448149"/>
              </a:xfrm>
              <a:prstGeom prst="roundRect">
                <a:avLst>
                  <a:gd name="adj" fmla="val 3654"/>
                </a:avLst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  <p:pic>
            <p:nvPicPr>
              <p:cNvPr id="815" name="Google Shape;815;p35"/>
              <p:cNvPicPr preferRelativeResize="0"/>
              <p:nvPr/>
            </p:nvPicPr>
            <p:blipFill rotWithShape="1">
              <a:blip r:embed="rId5">
                <a:alphaModFix amt="50000"/>
              </a:blip>
              <a:srcRect l="3254" r="1307"/>
              <a:stretch/>
            </p:blipFill>
            <p:spPr>
              <a:xfrm>
                <a:off x="1259648" y="1678376"/>
                <a:ext cx="3426788" cy="2448149"/>
              </a:xfrm>
              <a:prstGeom prst="roundRect">
                <a:avLst>
                  <a:gd name="adj" fmla="val 3654"/>
                </a:avLst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grpSp>
          <p:nvGrpSpPr>
            <p:cNvPr id="821" name="Google Shape;821;p35"/>
            <p:cNvGrpSpPr/>
            <p:nvPr/>
          </p:nvGrpSpPr>
          <p:grpSpPr>
            <a:xfrm>
              <a:off x="2730040" y="1471162"/>
              <a:ext cx="492658" cy="106303"/>
              <a:chOff x="-3037735" y="-542969"/>
              <a:chExt cx="581170" cy="125387"/>
            </a:xfrm>
          </p:grpSpPr>
          <p:sp>
            <p:nvSpPr>
              <p:cNvPr id="822" name="Google Shape;822;p35"/>
              <p:cNvSpPr/>
              <p:nvPr/>
            </p:nvSpPr>
            <p:spPr>
              <a:xfrm>
                <a:off x="-3034701" y="-537273"/>
                <a:ext cx="575100" cy="1140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23" name="Google Shape;823;p35"/>
              <p:cNvGrpSpPr/>
              <p:nvPr/>
            </p:nvGrpSpPr>
            <p:grpSpPr>
              <a:xfrm>
                <a:off x="-3037735" y="-542969"/>
                <a:ext cx="581170" cy="125387"/>
                <a:chOff x="4390000" y="182175"/>
                <a:chExt cx="419375" cy="90473"/>
              </a:xfrm>
            </p:grpSpPr>
            <p:sp>
              <p:nvSpPr>
                <p:cNvPr id="824" name="Google Shape;824;p35"/>
                <p:cNvSpPr/>
                <p:nvPr/>
              </p:nvSpPr>
              <p:spPr>
                <a:xfrm>
                  <a:off x="4390000" y="182175"/>
                  <a:ext cx="419375" cy="904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5" h="1906" extrusionOk="0">
                      <a:moveTo>
                        <a:pt x="7882" y="155"/>
                      </a:moveTo>
                      <a:cubicBezTo>
                        <a:pt x="8323" y="155"/>
                        <a:pt x="8680" y="512"/>
                        <a:pt x="8680" y="953"/>
                      </a:cubicBezTo>
                      <a:cubicBezTo>
                        <a:pt x="8680" y="1393"/>
                        <a:pt x="8323" y="1750"/>
                        <a:pt x="7882" y="1750"/>
                      </a:cubicBezTo>
                      <a:lnTo>
                        <a:pt x="953" y="1750"/>
                      </a:lnTo>
                      <a:cubicBezTo>
                        <a:pt x="512" y="1750"/>
                        <a:pt x="155" y="1393"/>
                        <a:pt x="155" y="953"/>
                      </a:cubicBezTo>
                      <a:cubicBezTo>
                        <a:pt x="155" y="512"/>
                        <a:pt x="512" y="155"/>
                        <a:pt x="953" y="155"/>
                      </a:cubicBezTo>
                      <a:close/>
                      <a:moveTo>
                        <a:pt x="953" y="0"/>
                      </a:moveTo>
                      <a:cubicBezTo>
                        <a:pt x="429" y="0"/>
                        <a:pt x="0" y="429"/>
                        <a:pt x="0" y="953"/>
                      </a:cubicBezTo>
                      <a:cubicBezTo>
                        <a:pt x="0" y="1476"/>
                        <a:pt x="429" y="1905"/>
                        <a:pt x="953" y="1905"/>
                      </a:cubicBezTo>
                      <a:lnTo>
                        <a:pt x="7882" y="1905"/>
                      </a:lnTo>
                      <a:cubicBezTo>
                        <a:pt x="8406" y="1905"/>
                        <a:pt x="8835" y="1476"/>
                        <a:pt x="8835" y="953"/>
                      </a:cubicBezTo>
                      <a:cubicBezTo>
                        <a:pt x="8835" y="429"/>
                        <a:pt x="8406" y="0"/>
                        <a:pt x="788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5" name="Google Shape;825;p35"/>
                <p:cNvSpPr/>
                <p:nvPr/>
              </p:nvSpPr>
              <p:spPr>
                <a:xfrm>
                  <a:off x="4464048" y="201352"/>
                  <a:ext cx="52024" cy="52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1097" extrusionOk="0">
                      <a:moveTo>
                        <a:pt x="548" y="144"/>
                      </a:moveTo>
                      <a:cubicBezTo>
                        <a:pt x="774" y="144"/>
                        <a:pt x="953" y="322"/>
                        <a:pt x="953" y="549"/>
                      </a:cubicBezTo>
                      <a:cubicBezTo>
                        <a:pt x="953" y="763"/>
                        <a:pt x="774" y="941"/>
                        <a:pt x="548" y="941"/>
                      </a:cubicBezTo>
                      <a:cubicBezTo>
                        <a:pt x="333" y="941"/>
                        <a:pt x="155" y="763"/>
                        <a:pt x="155" y="549"/>
                      </a:cubicBezTo>
                      <a:cubicBezTo>
                        <a:pt x="155" y="322"/>
                        <a:pt x="333" y="144"/>
                        <a:pt x="548" y="144"/>
                      </a:cubicBezTo>
                      <a:close/>
                      <a:moveTo>
                        <a:pt x="548" y="1"/>
                      </a:moveTo>
                      <a:cubicBezTo>
                        <a:pt x="250" y="1"/>
                        <a:pt x="0" y="251"/>
                        <a:pt x="0" y="549"/>
                      </a:cubicBezTo>
                      <a:cubicBezTo>
                        <a:pt x="0" y="846"/>
                        <a:pt x="250" y="1096"/>
                        <a:pt x="548" y="1096"/>
                      </a:cubicBezTo>
                      <a:cubicBezTo>
                        <a:pt x="845" y="1096"/>
                        <a:pt x="1095" y="846"/>
                        <a:pt x="1095" y="549"/>
                      </a:cubicBezTo>
                      <a:cubicBezTo>
                        <a:pt x="1095" y="251"/>
                        <a:pt x="845" y="1"/>
                        <a:pt x="54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" name="Правоугаоник 1">
            <a:hlinkClick r:id="rId6" action="ppaction://hlinksldjump"/>
            <a:extLst>
              <a:ext uri="{FF2B5EF4-FFF2-40B4-BE49-F238E27FC236}">
                <a16:creationId xmlns:a16="http://schemas.microsoft.com/office/drawing/2014/main" id="{4F8BE0E6-8CC5-3A59-BF42-AE02DEAFEE27}"/>
              </a:ext>
            </a:extLst>
          </p:cNvPr>
          <p:cNvSpPr/>
          <p:nvPr/>
        </p:nvSpPr>
        <p:spPr>
          <a:xfrm>
            <a:off x="505393" y="4633647"/>
            <a:ext cx="921774" cy="4830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Права линија спајања са стрелицом 2">
            <a:extLst>
              <a:ext uri="{FF2B5EF4-FFF2-40B4-BE49-F238E27FC236}">
                <a16:creationId xmlns:a16="http://schemas.microsoft.com/office/drawing/2014/main" id="{37795F03-56B9-C249-8F60-0C3DED9FE3AD}"/>
              </a:ext>
            </a:extLst>
          </p:cNvPr>
          <p:cNvCxnSpPr/>
          <p:nvPr/>
        </p:nvCxnSpPr>
        <p:spPr>
          <a:xfrm flipH="1">
            <a:off x="667625" y="4876996"/>
            <a:ext cx="648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57008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35"/>
          <p:cNvSpPr txBox="1">
            <a:spLocks noGrp="1"/>
          </p:cNvSpPr>
          <p:nvPr>
            <p:ph type="body" idx="1"/>
          </p:nvPr>
        </p:nvSpPr>
        <p:spPr>
          <a:xfrm>
            <a:off x="4233478" y="954152"/>
            <a:ext cx="4571309" cy="41933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6075" lvl="1" indent="-114300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sr-Cyrl-BA" sz="2200" dirty="0">
                <a:solidFill>
                  <a:schemeClr val="tx1"/>
                </a:solidFill>
                <a:latin typeface="Aldrich"/>
                <a:cs typeface="Arial" pitchFamily="34" charset="0"/>
              </a:rPr>
              <a:t>дефинише намјену појединих елемената радног екрана;</a:t>
            </a:r>
            <a:endParaRPr lang="en-US" sz="2200" dirty="0">
              <a:solidFill>
                <a:schemeClr val="tx1"/>
              </a:solidFill>
              <a:latin typeface="Aldrich"/>
              <a:cs typeface="Arial" pitchFamily="34" charset="0"/>
            </a:endParaRPr>
          </a:p>
          <a:p>
            <a:pPr marL="346075" lvl="1" indent="-1143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sr-Cyrl-BA" sz="2200" dirty="0">
                <a:solidFill>
                  <a:schemeClr val="tx1"/>
                </a:solidFill>
                <a:latin typeface="Aldrich"/>
                <a:cs typeface="Arial" pitchFamily="34" charset="0"/>
              </a:rPr>
              <a:t>покреће програме на различите начине;</a:t>
            </a:r>
            <a:endParaRPr lang="en-US" sz="2200" dirty="0">
              <a:solidFill>
                <a:schemeClr val="tx1"/>
              </a:solidFill>
              <a:latin typeface="Aldrich"/>
              <a:cs typeface="Arial" pitchFamily="34" charset="0"/>
            </a:endParaRPr>
          </a:p>
          <a:p>
            <a:pPr marL="346075" lvl="1" indent="-1143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sr-Cyrl-BA" sz="2200" dirty="0">
                <a:solidFill>
                  <a:schemeClr val="tx1"/>
                </a:solidFill>
                <a:latin typeface="Aldrich"/>
                <a:cs typeface="Arial" pitchFamily="34" charset="0"/>
              </a:rPr>
              <a:t>препознаје и разликује функцију </a:t>
            </a:r>
            <a:r>
              <a:rPr lang="en-US" sz="2200" dirty="0">
                <a:solidFill>
                  <a:schemeClr val="tx1"/>
                </a:solidFill>
                <a:latin typeface="Aldrich"/>
                <a:cs typeface="Arial" pitchFamily="34" charset="0"/>
              </a:rPr>
              <a:t>o</a:t>
            </a:r>
            <a:r>
              <a:rPr lang="sr-Cyrl-BA" sz="2200" dirty="0" err="1">
                <a:solidFill>
                  <a:schemeClr val="tx1"/>
                </a:solidFill>
                <a:latin typeface="Aldrich"/>
                <a:cs typeface="Arial" pitchFamily="34" charset="0"/>
              </a:rPr>
              <a:t>сновних</a:t>
            </a:r>
            <a:r>
              <a:rPr lang="sr-Cyrl-BA" sz="2200" dirty="0">
                <a:solidFill>
                  <a:schemeClr val="tx1"/>
                </a:solidFill>
                <a:latin typeface="Aldrich"/>
                <a:cs typeface="Arial" pitchFamily="34" charset="0"/>
              </a:rPr>
              <a:t> елемената програмског прозора, манипулише са прозорима;</a:t>
            </a:r>
            <a:endParaRPr lang="en-US" sz="2200" dirty="0">
              <a:solidFill>
                <a:schemeClr val="tx1"/>
              </a:solidFill>
              <a:latin typeface="Aldrich"/>
              <a:cs typeface="Arial" pitchFamily="34" charset="0"/>
            </a:endParaRPr>
          </a:p>
          <a:p>
            <a:pPr marL="346075" indent="-11430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sr-Cyrl-BA" sz="2200" dirty="0">
                <a:solidFill>
                  <a:schemeClr val="tx1"/>
                </a:solidFill>
                <a:latin typeface="Aldrich"/>
                <a:cs typeface="Arial" pitchFamily="34" charset="0"/>
              </a:rPr>
              <a:t>врши основна подешавања оперативног система.</a:t>
            </a:r>
            <a:endParaRPr lang="en-US" sz="2200" dirty="0">
              <a:solidFill>
                <a:schemeClr val="tx1"/>
              </a:solidFill>
              <a:latin typeface="Aldrich"/>
              <a:cs typeface="Arial" pitchFamily="34" charset="0"/>
            </a:endParaRPr>
          </a:p>
        </p:txBody>
      </p:sp>
      <p:sp>
        <p:nvSpPr>
          <p:cNvPr id="812" name="Google Shape;812;p35"/>
          <p:cNvSpPr txBox="1">
            <a:spLocks noGrp="1"/>
          </p:cNvSpPr>
          <p:nvPr>
            <p:ph type="title"/>
          </p:nvPr>
        </p:nvSpPr>
        <p:spPr>
          <a:xfrm>
            <a:off x="952484" y="184847"/>
            <a:ext cx="792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400" b="1" dirty="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rPr>
              <a:t>Употреба оперативног система</a:t>
            </a:r>
          </a:p>
        </p:txBody>
      </p:sp>
      <p:sp>
        <p:nvSpPr>
          <p:cNvPr id="816" name="Google Shape;816;p35"/>
          <p:cNvSpPr/>
          <p:nvPr/>
        </p:nvSpPr>
        <p:spPr>
          <a:xfrm flipH="1">
            <a:off x="966280" y="2356532"/>
            <a:ext cx="934551" cy="747799"/>
          </a:xfrm>
          <a:custGeom>
            <a:avLst/>
            <a:gdLst/>
            <a:ahLst/>
            <a:cxnLst/>
            <a:rect l="l" t="t" r="r" b="b"/>
            <a:pathLst>
              <a:path w="15860" h="16187" extrusionOk="0">
                <a:moveTo>
                  <a:pt x="1717" y="0"/>
                </a:moveTo>
                <a:cubicBezTo>
                  <a:pt x="1186" y="0"/>
                  <a:pt x="859" y="204"/>
                  <a:pt x="532" y="531"/>
                </a:cubicBezTo>
                <a:cubicBezTo>
                  <a:pt x="1" y="1022"/>
                  <a:pt x="1" y="2044"/>
                  <a:pt x="696" y="2575"/>
                </a:cubicBezTo>
                <a:lnTo>
                  <a:pt x="15860" y="16186"/>
                </a:lnTo>
                <a:lnTo>
                  <a:pt x="15860" y="12467"/>
                </a:lnTo>
                <a:lnTo>
                  <a:pt x="15860" y="12262"/>
                </a:lnTo>
                <a:lnTo>
                  <a:pt x="2576" y="368"/>
                </a:lnTo>
                <a:cubicBezTo>
                  <a:pt x="2371" y="204"/>
                  <a:pt x="2044" y="0"/>
                  <a:pt x="1717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35"/>
          <p:cNvSpPr/>
          <p:nvPr/>
        </p:nvSpPr>
        <p:spPr>
          <a:xfrm flipH="1">
            <a:off x="1502236" y="1382975"/>
            <a:ext cx="1490739" cy="949406"/>
          </a:xfrm>
          <a:custGeom>
            <a:avLst/>
            <a:gdLst/>
            <a:ahLst/>
            <a:cxnLst/>
            <a:rect l="l" t="t" r="r" b="b"/>
            <a:pathLst>
              <a:path w="22809" h="18394" extrusionOk="0">
                <a:moveTo>
                  <a:pt x="1" y="0"/>
                </a:moveTo>
                <a:lnTo>
                  <a:pt x="20070" y="18026"/>
                </a:lnTo>
                <a:cubicBezTo>
                  <a:pt x="20438" y="18393"/>
                  <a:pt x="20765" y="18393"/>
                  <a:pt x="21092" y="18393"/>
                </a:cubicBezTo>
                <a:cubicBezTo>
                  <a:pt x="21460" y="18393"/>
                  <a:pt x="21950" y="18189"/>
                  <a:pt x="22114" y="17862"/>
                </a:cubicBezTo>
                <a:cubicBezTo>
                  <a:pt x="22809" y="17372"/>
                  <a:pt x="22645" y="16350"/>
                  <a:pt x="22114" y="15818"/>
                </a:cubicBezTo>
                <a:lnTo>
                  <a:pt x="4415" y="0"/>
                </a:ln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35"/>
          <p:cNvSpPr/>
          <p:nvPr/>
        </p:nvSpPr>
        <p:spPr>
          <a:xfrm flipH="1">
            <a:off x="2355049" y="1382984"/>
            <a:ext cx="1165141" cy="736588"/>
          </a:xfrm>
          <a:custGeom>
            <a:avLst/>
            <a:gdLst/>
            <a:ahLst/>
            <a:cxnLst/>
            <a:rect l="l" t="t" r="r" b="b"/>
            <a:pathLst>
              <a:path w="22809" h="18394" extrusionOk="0">
                <a:moveTo>
                  <a:pt x="1" y="0"/>
                </a:moveTo>
                <a:lnTo>
                  <a:pt x="20070" y="18026"/>
                </a:lnTo>
                <a:cubicBezTo>
                  <a:pt x="20438" y="18393"/>
                  <a:pt x="20765" y="18393"/>
                  <a:pt x="21092" y="18393"/>
                </a:cubicBezTo>
                <a:cubicBezTo>
                  <a:pt x="21460" y="18393"/>
                  <a:pt x="21950" y="18189"/>
                  <a:pt x="22114" y="17862"/>
                </a:cubicBezTo>
                <a:cubicBezTo>
                  <a:pt x="22809" y="17372"/>
                  <a:pt x="22645" y="16350"/>
                  <a:pt x="22114" y="15818"/>
                </a:cubicBezTo>
                <a:lnTo>
                  <a:pt x="4415" y="0"/>
                </a:ln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35"/>
          <p:cNvSpPr/>
          <p:nvPr/>
        </p:nvSpPr>
        <p:spPr>
          <a:xfrm flipH="1">
            <a:off x="2934657" y="3514607"/>
            <a:ext cx="1443743" cy="911041"/>
          </a:xfrm>
          <a:custGeom>
            <a:avLst/>
            <a:gdLst/>
            <a:ahLst/>
            <a:cxnLst/>
            <a:rect l="l" t="t" r="r" b="b"/>
            <a:pathLst>
              <a:path w="24157" h="19743" extrusionOk="0">
                <a:moveTo>
                  <a:pt x="1676" y="0"/>
                </a:moveTo>
                <a:cubicBezTo>
                  <a:pt x="1185" y="0"/>
                  <a:pt x="818" y="164"/>
                  <a:pt x="491" y="532"/>
                </a:cubicBezTo>
                <a:cubicBezTo>
                  <a:pt x="0" y="1022"/>
                  <a:pt x="0" y="2044"/>
                  <a:pt x="654" y="2575"/>
                </a:cubicBezTo>
                <a:lnTo>
                  <a:pt x="19742" y="19743"/>
                </a:lnTo>
                <a:lnTo>
                  <a:pt x="24157" y="19743"/>
                </a:lnTo>
                <a:lnTo>
                  <a:pt x="2534" y="327"/>
                </a:lnTo>
                <a:cubicBezTo>
                  <a:pt x="2371" y="0"/>
                  <a:pt x="2044" y="0"/>
                  <a:pt x="1676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35"/>
          <p:cNvSpPr/>
          <p:nvPr/>
        </p:nvSpPr>
        <p:spPr>
          <a:xfrm rot="10800000" flipH="1">
            <a:off x="4010753" y="3409012"/>
            <a:ext cx="975390" cy="780335"/>
          </a:xfrm>
          <a:custGeom>
            <a:avLst/>
            <a:gdLst/>
            <a:ahLst/>
            <a:cxnLst/>
            <a:rect l="l" t="t" r="r" b="b"/>
            <a:pathLst>
              <a:path w="15860" h="16187" extrusionOk="0">
                <a:moveTo>
                  <a:pt x="1717" y="0"/>
                </a:moveTo>
                <a:cubicBezTo>
                  <a:pt x="1186" y="0"/>
                  <a:pt x="859" y="204"/>
                  <a:pt x="532" y="531"/>
                </a:cubicBezTo>
                <a:cubicBezTo>
                  <a:pt x="1" y="1022"/>
                  <a:pt x="1" y="2044"/>
                  <a:pt x="696" y="2575"/>
                </a:cubicBezTo>
                <a:lnTo>
                  <a:pt x="15860" y="16186"/>
                </a:lnTo>
                <a:lnTo>
                  <a:pt x="15860" y="12467"/>
                </a:lnTo>
                <a:lnTo>
                  <a:pt x="15860" y="12262"/>
                </a:lnTo>
                <a:lnTo>
                  <a:pt x="2576" y="368"/>
                </a:lnTo>
                <a:cubicBezTo>
                  <a:pt x="2371" y="204"/>
                  <a:pt x="2044" y="0"/>
                  <a:pt x="1717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Групиши 3">
            <a:extLst>
              <a:ext uri="{FF2B5EF4-FFF2-40B4-BE49-F238E27FC236}">
                <a16:creationId xmlns:a16="http://schemas.microsoft.com/office/drawing/2014/main" id="{8942A78F-89AB-269D-3CDB-C52A8C2B5FA4}"/>
              </a:ext>
            </a:extLst>
          </p:cNvPr>
          <p:cNvGrpSpPr/>
          <p:nvPr/>
        </p:nvGrpSpPr>
        <p:grpSpPr>
          <a:xfrm>
            <a:off x="954075" y="1366400"/>
            <a:ext cx="2959730" cy="2401813"/>
            <a:chOff x="954075" y="1366400"/>
            <a:chExt cx="4044600" cy="3073500"/>
          </a:xfrm>
        </p:grpSpPr>
        <p:sp>
          <p:nvSpPr>
            <p:cNvPr id="810" name="Google Shape;810;p35"/>
            <p:cNvSpPr/>
            <p:nvPr/>
          </p:nvSpPr>
          <p:spPr>
            <a:xfrm flipH="1">
              <a:off x="954075" y="1366400"/>
              <a:ext cx="4044600" cy="3073500"/>
            </a:xfrm>
            <a:prstGeom prst="roundRect">
              <a:avLst>
                <a:gd name="adj" fmla="val 3396"/>
              </a:avLst>
            </a:prstGeom>
            <a:solidFill>
              <a:schemeClr val="accent1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3" name="Google Shape;813;p35"/>
            <p:cNvGrpSpPr/>
            <p:nvPr/>
          </p:nvGrpSpPr>
          <p:grpSpPr>
            <a:xfrm>
              <a:off x="1259648" y="1678376"/>
              <a:ext cx="3426788" cy="2448157"/>
              <a:chOff x="1259648" y="1678376"/>
              <a:chExt cx="3426788" cy="2448157"/>
            </a:xfrm>
          </p:grpSpPr>
          <p:pic>
            <p:nvPicPr>
              <p:cNvPr id="814" name="Google Shape;814;p35"/>
              <p:cNvPicPr preferRelativeResize="0"/>
              <p:nvPr/>
            </p:nvPicPr>
            <p:blipFill rotWithShape="1">
              <a:blip r:embed="rId4">
                <a:alphaModFix/>
              </a:blip>
              <a:srcRect l="3254" r="1307"/>
              <a:stretch/>
            </p:blipFill>
            <p:spPr>
              <a:xfrm>
                <a:off x="1259648" y="1678383"/>
                <a:ext cx="3426788" cy="2448149"/>
              </a:xfrm>
              <a:prstGeom prst="roundRect">
                <a:avLst>
                  <a:gd name="adj" fmla="val 3654"/>
                </a:avLst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  <p:pic>
            <p:nvPicPr>
              <p:cNvPr id="815" name="Google Shape;815;p35"/>
              <p:cNvPicPr preferRelativeResize="0"/>
              <p:nvPr/>
            </p:nvPicPr>
            <p:blipFill rotWithShape="1">
              <a:blip r:embed="rId5">
                <a:alphaModFix amt="50000"/>
              </a:blip>
              <a:srcRect l="3254" r="1307"/>
              <a:stretch/>
            </p:blipFill>
            <p:spPr>
              <a:xfrm>
                <a:off x="1259648" y="1678376"/>
                <a:ext cx="3426788" cy="2448149"/>
              </a:xfrm>
              <a:prstGeom prst="roundRect">
                <a:avLst>
                  <a:gd name="adj" fmla="val 3654"/>
                </a:avLst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grpSp>
          <p:nvGrpSpPr>
            <p:cNvPr id="821" name="Google Shape;821;p35"/>
            <p:cNvGrpSpPr/>
            <p:nvPr/>
          </p:nvGrpSpPr>
          <p:grpSpPr>
            <a:xfrm>
              <a:off x="2730040" y="1471162"/>
              <a:ext cx="492658" cy="106303"/>
              <a:chOff x="-3037735" y="-542969"/>
              <a:chExt cx="581170" cy="125387"/>
            </a:xfrm>
          </p:grpSpPr>
          <p:sp>
            <p:nvSpPr>
              <p:cNvPr id="822" name="Google Shape;822;p35"/>
              <p:cNvSpPr/>
              <p:nvPr/>
            </p:nvSpPr>
            <p:spPr>
              <a:xfrm>
                <a:off x="-3034701" y="-537273"/>
                <a:ext cx="575100" cy="1140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23" name="Google Shape;823;p35"/>
              <p:cNvGrpSpPr/>
              <p:nvPr/>
            </p:nvGrpSpPr>
            <p:grpSpPr>
              <a:xfrm>
                <a:off x="-3037735" y="-542969"/>
                <a:ext cx="581170" cy="125387"/>
                <a:chOff x="4390000" y="182175"/>
                <a:chExt cx="419375" cy="90473"/>
              </a:xfrm>
            </p:grpSpPr>
            <p:sp>
              <p:nvSpPr>
                <p:cNvPr id="824" name="Google Shape;824;p35"/>
                <p:cNvSpPr/>
                <p:nvPr/>
              </p:nvSpPr>
              <p:spPr>
                <a:xfrm>
                  <a:off x="4390000" y="182175"/>
                  <a:ext cx="419375" cy="904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5" h="1906" extrusionOk="0">
                      <a:moveTo>
                        <a:pt x="7882" y="155"/>
                      </a:moveTo>
                      <a:cubicBezTo>
                        <a:pt x="8323" y="155"/>
                        <a:pt x="8680" y="512"/>
                        <a:pt x="8680" y="953"/>
                      </a:cubicBezTo>
                      <a:cubicBezTo>
                        <a:pt x="8680" y="1393"/>
                        <a:pt x="8323" y="1750"/>
                        <a:pt x="7882" y="1750"/>
                      </a:cubicBezTo>
                      <a:lnTo>
                        <a:pt x="953" y="1750"/>
                      </a:lnTo>
                      <a:cubicBezTo>
                        <a:pt x="512" y="1750"/>
                        <a:pt x="155" y="1393"/>
                        <a:pt x="155" y="953"/>
                      </a:cubicBezTo>
                      <a:cubicBezTo>
                        <a:pt x="155" y="512"/>
                        <a:pt x="512" y="155"/>
                        <a:pt x="953" y="155"/>
                      </a:cubicBezTo>
                      <a:close/>
                      <a:moveTo>
                        <a:pt x="953" y="0"/>
                      </a:moveTo>
                      <a:cubicBezTo>
                        <a:pt x="429" y="0"/>
                        <a:pt x="0" y="429"/>
                        <a:pt x="0" y="953"/>
                      </a:cubicBezTo>
                      <a:cubicBezTo>
                        <a:pt x="0" y="1476"/>
                        <a:pt x="429" y="1905"/>
                        <a:pt x="953" y="1905"/>
                      </a:cubicBezTo>
                      <a:lnTo>
                        <a:pt x="7882" y="1905"/>
                      </a:lnTo>
                      <a:cubicBezTo>
                        <a:pt x="8406" y="1905"/>
                        <a:pt x="8835" y="1476"/>
                        <a:pt x="8835" y="953"/>
                      </a:cubicBezTo>
                      <a:cubicBezTo>
                        <a:pt x="8835" y="429"/>
                        <a:pt x="8406" y="0"/>
                        <a:pt x="788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5" name="Google Shape;825;p35"/>
                <p:cNvSpPr/>
                <p:nvPr/>
              </p:nvSpPr>
              <p:spPr>
                <a:xfrm>
                  <a:off x="4464048" y="201352"/>
                  <a:ext cx="52024" cy="52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1097" extrusionOk="0">
                      <a:moveTo>
                        <a:pt x="548" y="144"/>
                      </a:moveTo>
                      <a:cubicBezTo>
                        <a:pt x="774" y="144"/>
                        <a:pt x="953" y="322"/>
                        <a:pt x="953" y="549"/>
                      </a:cubicBezTo>
                      <a:cubicBezTo>
                        <a:pt x="953" y="763"/>
                        <a:pt x="774" y="941"/>
                        <a:pt x="548" y="941"/>
                      </a:cubicBezTo>
                      <a:cubicBezTo>
                        <a:pt x="333" y="941"/>
                        <a:pt x="155" y="763"/>
                        <a:pt x="155" y="549"/>
                      </a:cubicBezTo>
                      <a:cubicBezTo>
                        <a:pt x="155" y="322"/>
                        <a:pt x="333" y="144"/>
                        <a:pt x="548" y="144"/>
                      </a:cubicBezTo>
                      <a:close/>
                      <a:moveTo>
                        <a:pt x="548" y="1"/>
                      </a:moveTo>
                      <a:cubicBezTo>
                        <a:pt x="250" y="1"/>
                        <a:pt x="0" y="251"/>
                        <a:pt x="0" y="549"/>
                      </a:cubicBezTo>
                      <a:cubicBezTo>
                        <a:pt x="0" y="846"/>
                        <a:pt x="250" y="1096"/>
                        <a:pt x="548" y="1096"/>
                      </a:cubicBezTo>
                      <a:cubicBezTo>
                        <a:pt x="845" y="1096"/>
                        <a:pt x="1095" y="846"/>
                        <a:pt x="1095" y="549"/>
                      </a:cubicBezTo>
                      <a:cubicBezTo>
                        <a:pt x="1095" y="251"/>
                        <a:pt x="845" y="1"/>
                        <a:pt x="54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" name="Правоугаоник 1">
            <a:hlinkClick r:id="rId6" action="ppaction://hlinksldjump"/>
            <a:extLst>
              <a:ext uri="{FF2B5EF4-FFF2-40B4-BE49-F238E27FC236}">
                <a16:creationId xmlns:a16="http://schemas.microsoft.com/office/drawing/2014/main" id="{4F8BE0E6-8CC5-3A59-BF42-AE02DEAFEE27}"/>
              </a:ext>
            </a:extLst>
          </p:cNvPr>
          <p:cNvSpPr/>
          <p:nvPr/>
        </p:nvSpPr>
        <p:spPr>
          <a:xfrm>
            <a:off x="505393" y="4633647"/>
            <a:ext cx="921774" cy="4830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Права линија спајања са стрелицом 2">
            <a:extLst>
              <a:ext uri="{FF2B5EF4-FFF2-40B4-BE49-F238E27FC236}">
                <a16:creationId xmlns:a16="http://schemas.microsoft.com/office/drawing/2014/main" id="{37795F03-56B9-C249-8F60-0C3DED9FE3AD}"/>
              </a:ext>
            </a:extLst>
          </p:cNvPr>
          <p:cNvCxnSpPr/>
          <p:nvPr/>
        </p:nvCxnSpPr>
        <p:spPr>
          <a:xfrm flipH="1">
            <a:off x="667625" y="4876996"/>
            <a:ext cx="648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92124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32"/>
          <p:cNvSpPr/>
          <p:nvPr/>
        </p:nvSpPr>
        <p:spPr>
          <a:xfrm>
            <a:off x="3702060" y="1930419"/>
            <a:ext cx="1739885" cy="1739885"/>
          </a:xfrm>
          <a:custGeom>
            <a:avLst/>
            <a:gdLst/>
            <a:ahLst/>
            <a:cxnLst/>
            <a:rect l="l" t="t" r="r" b="b"/>
            <a:pathLst>
              <a:path w="27756" h="27756" extrusionOk="0">
                <a:moveTo>
                  <a:pt x="13878" y="0"/>
                </a:moveTo>
                <a:cubicBezTo>
                  <a:pt x="6217" y="0"/>
                  <a:pt x="0" y="6211"/>
                  <a:pt x="0" y="13878"/>
                </a:cubicBezTo>
                <a:cubicBezTo>
                  <a:pt x="0" y="21539"/>
                  <a:pt x="6217" y="27756"/>
                  <a:pt x="13878" y="27756"/>
                </a:cubicBezTo>
                <a:cubicBezTo>
                  <a:pt x="21545" y="27756"/>
                  <a:pt x="27756" y="21539"/>
                  <a:pt x="27756" y="13878"/>
                </a:cubicBezTo>
                <a:cubicBezTo>
                  <a:pt x="27756" y="6211"/>
                  <a:pt x="21545" y="0"/>
                  <a:pt x="138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32"/>
          <p:cNvSpPr/>
          <p:nvPr/>
        </p:nvSpPr>
        <p:spPr>
          <a:xfrm>
            <a:off x="3545345" y="1773705"/>
            <a:ext cx="2053310" cy="2053310"/>
          </a:xfrm>
          <a:custGeom>
            <a:avLst/>
            <a:gdLst/>
            <a:ahLst/>
            <a:cxnLst/>
            <a:rect l="l" t="t" r="r" b="b"/>
            <a:pathLst>
              <a:path w="32756" h="32756" fill="none" extrusionOk="0">
                <a:moveTo>
                  <a:pt x="16378" y="32755"/>
                </a:moveTo>
                <a:lnTo>
                  <a:pt x="16378" y="32755"/>
                </a:lnTo>
                <a:cubicBezTo>
                  <a:pt x="7331" y="32755"/>
                  <a:pt x="1" y="25418"/>
                  <a:pt x="1" y="16378"/>
                </a:cubicBezTo>
                <a:lnTo>
                  <a:pt x="1" y="16378"/>
                </a:lnTo>
                <a:cubicBezTo>
                  <a:pt x="1" y="7331"/>
                  <a:pt x="7331" y="1"/>
                  <a:pt x="16378" y="1"/>
                </a:cubicBezTo>
                <a:lnTo>
                  <a:pt x="16378" y="1"/>
                </a:lnTo>
                <a:cubicBezTo>
                  <a:pt x="25425" y="1"/>
                  <a:pt x="32755" y="7331"/>
                  <a:pt x="32755" y="16378"/>
                </a:cubicBezTo>
                <a:lnTo>
                  <a:pt x="32755" y="16378"/>
                </a:lnTo>
                <a:cubicBezTo>
                  <a:pt x="32755" y="25418"/>
                  <a:pt x="25425" y="32755"/>
                  <a:pt x="16378" y="32755"/>
                </a:cubicBezTo>
                <a:close/>
              </a:path>
            </a:pathLst>
          </a:custGeom>
          <a:solidFill>
            <a:srgbClr val="FFFFFF"/>
          </a:solidFill>
          <a:ln w="285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32"/>
          <p:cNvSpPr/>
          <p:nvPr/>
        </p:nvSpPr>
        <p:spPr>
          <a:xfrm>
            <a:off x="4040005" y="2403843"/>
            <a:ext cx="1063969" cy="674050"/>
          </a:xfrm>
          <a:custGeom>
            <a:avLst/>
            <a:gdLst/>
            <a:ahLst/>
            <a:cxnLst/>
            <a:rect l="l" t="t" r="r" b="b"/>
            <a:pathLst>
              <a:path w="13095" h="8296" extrusionOk="0">
                <a:moveTo>
                  <a:pt x="1289" y="0"/>
                </a:moveTo>
                <a:cubicBezTo>
                  <a:pt x="576" y="0"/>
                  <a:pt x="0" y="602"/>
                  <a:pt x="0" y="1341"/>
                </a:cubicBezTo>
                <a:lnTo>
                  <a:pt x="0" y="6955"/>
                </a:lnTo>
                <a:cubicBezTo>
                  <a:pt x="0" y="7693"/>
                  <a:pt x="576" y="8296"/>
                  <a:pt x="1289" y="8296"/>
                </a:cubicBezTo>
                <a:lnTo>
                  <a:pt x="11805" y="8296"/>
                </a:lnTo>
                <a:cubicBezTo>
                  <a:pt x="12518" y="8296"/>
                  <a:pt x="13094" y="7693"/>
                  <a:pt x="13094" y="6955"/>
                </a:cubicBezTo>
                <a:lnTo>
                  <a:pt x="13094" y="1341"/>
                </a:lnTo>
                <a:cubicBezTo>
                  <a:pt x="13094" y="602"/>
                  <a:pt x="12518" y="7"/>
                  <a:pt x="11805" y="0"/>
                </a:cubicBezTo>
                <a:close/>
              </a:path>
            </a:pathLst>
          </a:custGeom>
          <a:solidFill>
            <a:srgbClr val="FFFFFF"/>
          </a:solidFill>
          <a:ln w="975" cap="flat" cmpd="sng">
            <a:solidFill>
              <a:srgbClr val="507FB5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32"/>
          <p:cNvSpPr/>
          <p:nvPr/>
        </p:nvSpPr>
        <p:spPr>
          <a:xfrm>
            <a:off x="4040005" y="2404331"/>
            <a:ext cx="1063969" cy="673563"/>
          </a:xfrm>
          <a:custGeom>
            <a:avLst/>
            <a:gdLst/>
            <a:ahLst/>
            <a:cxnLst/>
            <a:rect l="l" t="t" r="r" b="b"/>
            <a:pathLst>
              <a:path w="13095" h="8290" extrusionOk="0">
                <a:moveTo>
                  <a:pt x="1289" y="1"/>
                </a:moveTo>
                <a:cubicBezTo>
                  <a:pt x="576" y="1"/>
                  <a:pt x="0" y="596"/>
                  <a:pt x="0" y="1341"/>
                </a:cubicBezTo>
                <a:lnTo>
                  <a:pt x="0" y="6949"/>
                </a:lnTo>
                <a:cubicBezTo>
                  <a:pt x="0" y="7687"/>
                  <a:pt x="576" y="8290"/>
                  <a:pt x="1289" y="8290"/>
                </a:cubicBezTo>
                <a:lnTo>
                  <a:pt x="11805" y="8290"/>
                </a:lnTo>
                <a:cubicBezTo>
                  <a:pt x="12518" y="8290"/>
                  <a:pt x="13094" y="7687"/>
                  <a:pt x="13094" y="6949"/>
                </a:cubicBezTo>
                <a:lnTo>
                  <a:pt x="13094" y="1341"/>
                </a:lnTo>
                <a:cubicBezTo>
                  <a:pt x="13094" y="596"/>
                  <a:pt x="12518" y="1"/>
                  <a:pt x="11805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5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32"/>
          <p:cNvSpPr/>
          <p:nvPr/>
        </p:nvSpPr>
        <p:spPr>
          <a:xfrm>
            <a:off x="4128895" y="2490132"/>
            <a:ext cx="886113" cy="506756"/>
          </a:xfrm>
          <a:custGeom>
            <a:avLst/>
            <a:gdLst/>
            <a:ahLst/>
            <a:cxnLst/>
            <a:rect l="l" t="t" r="r" b="b"/>
            <a:pathLst>
              <a:path w="10906" h="6237" extrusionOk="0">
                <a:moveTo>
                  <a:pt x="240" y="0"/>
                </a:moveTo>
                <a:cubicBezTo>
                  <a:pt x="104" y="0"/>
                  <a:pt x="0" y="110"/>
                  <a:pt x="0" y="240"/>
                </a:cubicBezTo>
                <a:lnTo>
                  <a:pt x="0" y="5997"/>
                </a:lnTo>
                <a:cubicBezTo>
                  <a:pt x="0" y="6126"/>
                  <a:pt x="104" y="6236"/>
                  <a:pt x="240" y="6236"/>
                </a:cubicBezTo>
                <a:lnTo>
                  <a:pt x="10673" y="6236"/>
                </a:lnTo>
                <a:cubicBezTo>
                  <a:pt x="10802" y="6236"/>
                  <a:pt x="10906" y="6126"/>
                  <a:pt x="10906" y="5997"/>
                </a:cubicBezTo>
                <a:lnTo>
                  <a:pt x="10906" y="240"/>
                </a:lnTo>
                <a:cubicBezTo>
                  <a:pt x="10906" y="110"/>
                  <a:pt x="10802" y="0"/>
                  <a:pt x="10673" y="0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32"/>
          <p:cNvSpPr/>
          <p:nvPr/>
        </p:nvSpPr>
        <p:spPr>
          <a:xfrm>
            <a:off x="4128895" y="2490132"/>
            <a:ext cx="886113" cy="506756"/>
          </a:xfrm>
          <a:custGeom>
            <a:avLst/>
            <a:gdLst/>
            <a:ahLst/>
            <a:cxnLst/>
            <a:rect l="l" t="t" r="r" b="b"/>
            <a:pathLst>
              <a:path w="10906" h="6237" fill="none" extrusionOk="0">
                <a:moveTo>
                  <a:pt x="10906" y="5997"/>
                </a:moveTo>
                <a:cubicBezTo>
                  <a:pt x="10906" y="6126"/>
                  <a:pt x="10802" y="6236"/>
                  <a:pt x="10673" y="6236"/>
                </a:cubicBezTo>
                <a:lnTo>
                  <a:pt x="240" y="6236"/>
                </a:lnTo>
                <a:cubicBezTo>
                  <a:pt x="104" y="6236"/>
                  <a:pt x="0" y="6126"/>
                  <a:pt x="0" y="5997"/>
                </a:cubicBezTo>
                <a:lnTo>
                  <a:pt x="0" y="240"/>
                </a:lnTo>
                <a:cubicBezTo>
                  <a:pt x="0" y="110"/>
                  <a:pt x="104" y="0"/>
                  <a:pt x="240" y="0"/>
                </a:cubicBezTo>
                <a:lnTo>
                  <a:pt x="10673" y="0"/>
                </a:lnTo>
                <a:cubicBezTo>
                  <a:pt x="10802" y="0"/>
                  <a:pt x="10906" y="110"/>
                  <a:pt x="10906" y="240"/>
                </a:cubicBezTo>
                <a:close/>
              </a:path>
            </a:pathLst>
          </a:custGeom>
          <a:noFill/>
          <a:ln w="19050" cap="flat" cmpd="sng">
            <a:solidFill>
              <a:schemeClr val="accent5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32"/>
          <p:cNvSpPr/>
          <p:nvPr/>
        </p:nvSpPr>
        <p:spPr>
          <a:xfrm>
            <a:off x="4424083" y="2564315"/>
            <a:ext cx="296319" cy="296319"/>
          </a:xfrm>
          <a:custGeom>
            <a:avLst/>
            <a:gdLst/>
            <a:ahLst/>
            <a:cxnLst/>
            <a:rect l="l" t="t" r="r" b="b"/>
            <a:pathLst>
              <a:path w="3647" h="3647" fill="none" extrusionOk="0">
                <a:moveTo>
                  <a:pt x="3646" y="1820"/>
                </a:moveTo>
                <a:cubicBezTo>
                  <a:pt x="3646" y="2830"/>
                  <a:pt x="2830" y="3646"/>
                  <a:pt x="1820" y="3646"/>
                </a:cubicBezTo>
                <a:cubicBezTo>
                  <a:pt x="816" y="3646"/>
                  <a:pt x="0" y="2830"/>
                  <a:pt x="0" y="1820"/>
                </a:cubicBezTo>
                <a:cubicBezTo>
                  <a:pt x="0" y="816"/>
                  <a:pt x="816" y="0"/>
                  <a:pt x="1820" y="0"/>
                </a:cubicBezTo>
                <a:cubicBezTo>
                  <a:pt x="2830" y="0"/>
                  <a:pt x="3646" y="816"/>
                  <a:pt x="3646" y="182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32"/>
          <p:cNvSpPr/>
          <p:nvPr/>
        </p:nvSpPr>
        <p:spPr>
          <a:xfrm>
            <a:off x="4549861" y="2644754"/>
            <a:ext cx="85800" cy="135363"/>
          </a:xfrm>
          <a:custGeom>
            <a:avLst/>
            <a:gdLst/>
            <a:ahLst/>
            <a:cxnLst/>
            <a:rect l="l" t="t" r="r" b="b"/>
            <a:pathLst>
              <a:path w="1056" h="1666" extrusionOk="0">
                <a:moveTo>
                  <a:pt x="0" y="1"/>
                </a:moveTo>
                <a:lnTo>
                  <a:pt x="0" y="1665"/>
                </a:lnTo>
                <a:lnTo>
                  <a:pt x="1056" y="830"/>
                </a:lnTo>
                <a:lnTo>
                  <a:pt x="0" y="1"/>
                </a:lnTo>
                <a:close/>
              </a:path>
            </a:pathLst>
          </a:custGeom>
          <a:solidFill>
            <a:schemeClr val="accent3"/>
          </a:solidFill>
          <a:ln w="2925" cap="flat" cmpd="sng">
            <a:solidFill>
              <a:schemeClr val="accent3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32"/>
          <p:cNvSpPr/>
          <p:nvPr/>
        </p:nvSpPr>
        <p:spPr>
          <a:xfrm>
            <a:off x="4170983" y="2924179"/>
            <a:ext cx="802506" cy="81"/>
          </a:xfrm>
          <a:custGeom>
            <a:avLst/>
            <a:gdLst/>
            <a:ahLst/>
            <a:cxnLst/>
            <a:rect l="l" t="t" r="r" b="b"/>
            <a:pathLst>
              <a:path w="9877" h="1" fill="none" extrusionOk="0">
                <a:moveTo>
                  <a:pt x="1" y="1"/>
                </a:moveTo>
                <a:lnTo>
                  <a:pt x="9876" y="1"/>
                </a:lnTo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32"/>
          <p:cNvSpPr/>
          <p:nvPr/>
        </p:nvSpPr>
        <p:spPr>
          <a:xfrm>
            <a:off x="4528817" y="2445363"/>
            <a:ext cx="86856" cy="81"/>
          </a:xfrm>
          <a:custGeom>
            <a:avLst/>
            <a:gdLst/>
            <a:ahLst/>
            <a:cxnLst/>
            <a:rect l="l" t="t" r="r" b="b"/>
            <a:pathLst>
              <a:path w="1069" h="1" fill="none" extrusionOk="0">
                <a:moveTo>
                  <a:pt x="0" y="1"/>
                </a:moveTo>
                <a:lnTo>
                  <a:pt x="1069" y="1"/>
                </a:ln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32"/>
          <p:cNvSpPr/>
          <p:nvPr/>
        </p:nvSpPr>
        <p:spPr>
          <a:xfrm>
            <a:off x="4040005" y="3077826"/>
            <a:ext cx="1063969" cy="119031"/>
          </a:xfrm>
          <a:custGeom>
            <a:avLst/>
            <a:gdLst/>
            <a:ahLst/>
            <a:cxnLst/>
            <a:rect l="l" t="t" r="r" b="b"/>
            <a:pathLst>
              <a:path w="13095" h="1465" extrusionOk="0">
                <a:moveTo>
                  <a:pt x="732" y="1"/>
                </a:moveTo>
                <a:cubicBezTo>
                  <a:pt x="330" y="1"/>
                  <a:pt x="0" y="331"/>
                  <a:pt x="0" y="732"/>
                </a:cubicBezTo>
                <a:cubicBezTo>
                  <a:pt x="0" y="1134"/>
                  <a:pt x="330" y="1464"/>
                  <a:pt x="732" y="1464"/>
                </a:cubicBezTo>
                <a:lnTo>
                  <a:pt x="12362" y="1464"/>
                </a:lnTo>
                <a:cubicBezTo>
                  <a:pt x="12764" y="1464"/>
                  <a:pt x="13094" y="1134"/>
                  <a:pt x="13094" y="732"/>
                </a:cubicBezTo>
                <a:cubicBezTo>
                  <a:pt x="13094" y="331"/>
                  <a:pt x="12764" y="1"/>
                  <a:pt x="12362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5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32"/>
          <p:cNvSpPr/>
          <p:nvPr/>
        </p:nvSpPr>
        <p:spPr>
          <a:xfrm>
            <a:off x="4577719" y="3672008"/>
            <a:ext cx="81" cy="8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1"/>
                </a:moveTo>
                <a:close/>
              </a:path>
            </a:pathLst>
          </a:custGeom>
          <a:noFill/>
          <a:ln w="2925" cap="flat" cmpd="sng">
            <a:solidFill>
              <a:srgbClr val="F1CB30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32"/>
          <p:cNvSpPr txBox="1"/>
          <p:nvPr/>
        </p:nvSpPr>
        <p:spPr>
          <a:xfrm>
            <a:off x="719925" y="1496961"/>
            <a:ext cx="2079600" cy="636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bs-Latn-BA" sz="2000" b="1" dirty="0" err="1">
                <a:solidFill>
                  <a:schemeClr val="tx1"/>
                </a:solidFill>
                <a:latin typeface="Aldrich"/>
                <a:ea typeface="Times New Roman"/>
              </a:rPr>
              <a:t>Рад</a:t>
            </a:r>
            <a:r>
              <a:rPr lang="bs-Latn-BA" sz="2000" b="1" dirty="0">
                <a:solidFill>
                  <a:schemeClr val="tx1"/>
                </a:solidFill>
                <a:latin typeface="Aldrich"/>
                <a:ea typeface="Times New Roman"/>
              </a:rPr>
              <a:t> </a:t>
            </a:r>
            <a:r>
              <a:rPr lang="bs-Latn-BA" sz="2000" b="1" dirty="0" err="1">
                <a:solidFill>
                  <a:schemeClr val="tx1"/>
                </a:solidFill>
                <a:latin typeface="Aldrich"/>
                <a:ea typeface="Times New Roman"/>
              </a:rPr>
              <a:t>са</a:t>
            </a:r>
            <a:r>
              <a:rPr lang="bs-Latn-BA" sz="2000" b="1" dirty="0">
                <a:solidFill>
                  <a:schemeClr val="tx1"/>
                </a:solidFill>
                <a:latin typeface="Aldrich"/>
                <a:ea typeface="Times New Roman"/>
              </a:rPr>
              <a:t> </a:t>
            </a:r>
            <a:r>
              <a:rPr lang="bs-Latn-BA" sz="2000" b="1" dirty="0" err="1">
                <a:solidFill>
                  <a:schemeClr val="tx1"/>
                </a:solidFill>
                <a:latin typeface="Aldrich"/>
                <a:ea typeface="Times New Roman"/>
              </a:rPr>
              <a:t>подацима</a:t>
            </a:r>
            <a:endParaRPr lang="en-US" sz="2000" b="1" dirty="0">
              <a:solidFill>
                <a:schemeClr val="tx1"/>
              </a:solidFill>
              <a:latin typeface="Aldrich"/>
            </a:endParaRPr>
          </a:p>
        </p:txBody>
      </p:sp>
      <p:cxnSp>
        <p:nvCxnSpPr>
          <p:cNvPr id="705" name="Google Shape;705;p32"/>
          <p:cNvCxnSpPr>
            <a:cxnSpLocks/>
            <a:stCxn id="700" idx="3"/>
          </p:cNvCxnSpPr>
          <p:nvPr/>
        </p:nvCxnSpPr>
        <p:spPr>
          <a:xfrm>
            <a:off x="2799525" y="1815368"/>
            <a:ext cx="781800" cy="141106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706" name="Google Shape;706;p32"/>
          <p:cNvSpPr/>
          <p:nvPr/>
        </p:nvSpPr>
        <p:spPr>
          <a:xfrm>
            <a:off x="3838538" y="1838325"/>
            <a:ext cx="238200" cy="2382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32"/>
          <p:cNvSpPr/>
          <p:nvPr/>
        </p:nvSpPr>
        <p:spPr>
          <a:xfrm>
            <a:off x="5067263" y="1838325"/>
            <a:ext cx="238200" cy="238200"/>
          </a:xfrm>
          <a:prstGeom prst="ellipse">
            <a:avLst/>
          </a:prstGeom>
          <a:solidFill>
            <a:schemeClr val="accent6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32"/>
          <p:cNvSpPr/>
          <p:nvPr/>
        </p:nvSpPr>
        <p:spPr>
          <a:xfrm>
            <a:off x="3838538" y="3533775"/>
            <a:ext cx="238200" cy="2382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32"/>
          <p:cNvSpPr/>
          <p:nvPr/>
        </p:nvSpPr>
        <p:spPr>
          <a:xfrm>
            <a:off x="5067263" y="3533775"/>
            <a:ext cx="238200" cy="238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Правоугаоник 9">
            <a:hlinkClick r:id="rId4" action="ppaction://hlinksldjump"/>
            <a:extLst>
              <a:ext uri="{FF2B5EF4-FFF2-40B4-BE49-F238E27FC236}">
                <a16:creationId xmlns:a16="http://schemas.microsoft.com/office/drawing/2014/main" id="{EA737841-EF58-F8E3-3314-99D1BDA9BA4F}"/>
              </a:ext>
            </a:extLst>
          </p:cNvPr>
          <p:cNvSpPr/>
          <p:nvPr/>
        </p:nvSpPr>
        <p:spPr>
          <a:xfrm>
            <a:off x="7883013" y="4247535"/>
            <a:ext cx="921774" cy="4830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Права линија спајања са стрелицом 10">
            <a:extLst>
              <a:ext uri="{FF2B5EF4-FFF2-40B4-BE49-F238E27FC236}">
                <a16:creationId xmlns:a16="http://schemas.microsoft.com/office/drawing/2014/main" id="{BDB790B5-0CD5-98E1-9957-1D0B3BC248A7}"/>
              </a:ext>
            </a:extLst>
          </p:cNvPr>
          <p:cNvCxnSpPr/>
          <p:nvPr/>
        </p:nvCxnSpPr>
        <p:spPr>
          <a:xfrm flipH="1">
            <a:off x="8045245" y="4490884"/>
            <a:ext cx="648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Оквир за текст 11">
            <a:extLst>
              <a:ext uri="{FF2B5EF4-FFF2-40B4-BE49-F238E27FC236}">
                <a16:creationId xmlns:a16="http://schemas.microsoft.com/office/drawing/2014/main" id="{6008491D-0314-CAB6-339F-BFF75D6D37CB}"/>
              </a:ext>
            </a:extLst>
          </p:cNvPr>
          <p:cNvSpPr txBox="1"/>
          <p:nvPr/>
        </p:nvSpPr>
        <p:spPr>
          <a:xfrm>
            <a:off x="1896525" y="558114"/>
            <a:ext cx="5597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2400" b="1" dirty="0" err="1">
                <a:solidFill>
                  <a:schemeClr val="tx1"/>
                </a:solidFill>
                <a:latin typeface="Aldrich"/>
                <a:ea typeface="Times New Roman"/>
              </a:rPr>
              <a:t>Рад</a:t>
            </a:r>
            <a:r>
              <a:rPr lang="bs-Latn-BA" sz="2400" b="1" dirty="0">
                <a:solidFill>
                  <a:schemeClr val="tx1"/>
                </a:solidFill>
                <a:latin typeface="Aldrich"/>
                <a:ea typeface="Times New Roman"/>
              </a:rPr>
              <a:t> </a:t>
            </a:r>
            <a:r>
              <a:rPr lang="bs-Latn-BA" sz="2400" b="1" dirty="0" err="1">
                <a:solidFill>
                  <a:schemeClr val="tx1"/>
                </a:solidFill>
                <a:latin typeface="Aldrich"/>
                <a:ea typeface="Times New Roman"/>
              </a:rPr>
              <a:t>са</a:t>
            </a:r>
            <a:r>
              <a:rPr lang="bs-Latn-BA" sz="2400" b="1" dirty="0">
                <a:solidFill>
                  <a:schemeClr val="tx1"/>
                </a:solidFill>
                <a:latin typeface="Aldrich"/>
                <a:ea typeface="Times New Roman"/>
              </a:rPr>
              <a:t> </a:t>
            </a:r>
            <a:r>
              <a:rPr lang="bs-Latn-BA" sz="2400" b="1" dirty="0" err="1">
                <a:solidFill>
                  <a:schemeClr val="tx1"/>
                </a:solidFill>
                <a:latin typeface="Aldrich"/>
                <a:ea typeface="Times New Roman"/>
              </a:rPr>
              <a:t>подацима</a:t>
            </a:r>
            <a:endParaRPr lang="en-US" sz="2400" b="1" dirty="0">
              <a:solidFill>
                <a:schemeClr val="tx1"/>
              </a:solidFill>
              <a:latin typeface="Aldrich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0278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28"/>
          <p:cNvSpPr txBox="1">
            <a:spLocks noGrp="1"/>
          </p:cNvSpPr>
          <p:nvPr>
            <p:ph type="title"/>
          </p:nvPr>
        </p:nvSpPr>
        <p:spPr>
          <a:xfrm>
            <a:off x="567542" y="180861"/>
            <a:ext cx="7699200" cy="15192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sr-Cyrl-RS" dirty="0"/>
              <a:t>Функционалан писменост у 21. </a:t>
            </a:r>
            <a:r>
              <a:rPr lang="sr-Cyrl-RS" dirty="0" err="1"/>
              <a:t>вијеку</a:t>
            </a:r>
            <a:r>
              <a:rPr lang="sr-Cyrl-RS" dirty="0"/>
              <a:t> поред читања и писања обухвата и информатичку писменост.</a:t>
            </a:r>
            <a:endParaRPr lang="en-US" dirty="0"/>
          </a:p>
        </p:txBody>
      </p:sp>
      <p:sp>
        <p:nvSpPr>
          <p:cNvPr id="4" name="Google Shape;545;p28">
            <a:extLst>
              <a:ext uri="{FF2B5EF4-FFF2-40B4-BE49-F238E27FC236}">
                <a16:creationId xmlns:a16="http://schemas.microsoft.com/office/drawing/2014/main" id="{0247916A-31E4-C92C-AC5D-F766C011590A}"/>
              </a:ext>
            </a:extLst>
          </p:cNvPr>
          <p:cNvSpPr txBox="1">
            <a:spLocks/>
          </p:cNvSpPr>
          <p:nvPr/>
        </p:nvSpPr>
        <p:spPr>
          <a:xfrm>
            <a:off x="567542" y="2571750"/>
            <a:ext cx="7699200" cy="20961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Font typeface="Aldrich"/>
              <a:buNone/>
              <a:defRPr sz="2800" b="0" i="0" u="none" strike="noStrike" cap="none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sr-Cyrl-RS" sz="2000" dirty="0"/>
              <a:t>Информатички писмена је особа способна да </a:t>
            </a:r>
            <a:r>
              <a:rPr lang="sr-Cyrl-RS" sz="2000" dirty="0" err="1"/>
              <a:t>разумије</a:t>
            </a:r>
            <a:r>
              <a:rPr lang="sr-Cyrl-RS" sz="2000" dirty="0"/>
              <a:t> улогу информатике и информатичких система у савременом </a:t>
            </a:r>
            <a:r>
              <a:rPr lang="sr-Cyrl-RS" sz="2000" dirty="0" err="1"/>
              <a:t>свијету</a:t>
            </a:r>
            <a:r>
              <a:rPr lang="sr-Cyrl-RS" sz="2000" dirty="0"/>
              <a:t>, доноси закључке засноване на информатичком знању и </a:t>
            </a:r>
            <a:r>
              <a:rPr lang="sr-Cyrl-RS" sz="2000" dirty="0" err="1"/>
              <a:t>рјешава</a:t>
            </a:r>
            <a:r>
              <a:rPr lang="sr-Cyrl-RS" sz="2000" dirty="0"/>
              <a:t> проблема у садашњем и будућем животу </a:t>
            </a:r>
            <a:r>
              <a:rPr lang="sr-Cyrl-RS" sz="2000" dirty="0" err="1"/>
              <a:t>примјеном</a:t>
            </a:r>
            <a:r>
              <a:rPr lang="sr-Cyrl-RS" sz="2000" dirty="0"/>
              <a:t> информатике (</a:t>
            </a:r>
            <a:r>
              <a:rPr lang="sr-Latn-RS" sz="2000" dirty="0" err="1"/>
              <a:t>Puhimann</a:t>
            </a:r>
            <a:r>
              <a:rPr lang="sr-Latn-RS" sz="2000" dirty="0"/>
              <a:t> 2004).</a:t>
            </a:r>
            <a:r>
              <a:rPr lang="sr-Cyrl-RS" sz="2000" dirty="0"/>
              <a:t>   </a:t>
            </a:r>
            <a:endParaRPr lang="en-US" sz="2000" dirty="0"/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35"/>
          <p:cNvSpPr txBox="1">
            <a:spLocks noGrp="1"/>
          </p:cNvSpPr>
          <p:nvPr>
            <p:ph type="body" idx="1"/>
          </p:nvPr>
        </p:nvSpPr>
        <p:spPr>
          <a:xfrm>
            <a:off x="4365518" y="899763"/>
            <a:ext cx="4439270" cy="424773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6213" lvl="1" indent="-1762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sr-Cyrl-BA" sz="2000" dirty="0">
                <a:solidFill>
                  <a:schemeClr val="tx1"/>
                </a:solidFill>
                <a:latin typeface="Aldrich"/>
                <a:cs typeface="Arial" pitchFamily="34" charset="0"/>
              </a:rPr>
              <a:t>објашњава </a:t>
            </a:r>
            <a:r>
              <a:rPr lang="bs-Latn-BA" sz="2000" dirty="0" err="1">
                <a:solidFill>
                  <a:schemeClr val="tx1"/>
                </a:solidFill>
                <a:latin typeface="Aldrich"/>
                <a:cs typeface="Arial" pitchFamily="34" charset="0"/>
              </a:rPr>
              <a:t>функцију</a:t>
            </a:r>
            <a:r>
              <a:rPr lang="bs-Latn-BA" sz="2000" dirty="0">
                <a:solidFill>
                  <a:schemeClr val="tx1"/>
                </a:solidFill>
                <a:latin typeface="Aldrich"/>
                <a:cs typeface="Arial" pitchFamily="34" charset="0"/>
              </a:rPr>
              <a:t> </a:t>
            </a:r>
            <a:r>
              <a:rPr lang="sr-Cyrl-BA" sz="2000" dirty="0">
                <a:solidFill>
                  <a:schemeClr val="tx1"/>
                </a:solidFill>
                <a:latin typeface="Aldrich"/>
                <a:cs typeface="Arial" pitchFamily="34" charset="0"/>
              </a:rPr>
              <a:t>и елементе прозора </a:t>
            </a:r>
            <a:r>
              <a:rPr lang="bs-Latn-BA" sz="2000" dirty="0">
                <a:solidFill>
                  <a:schemeClr val="tx1"/>
                </a:solidFill>
                <a:latin typeface="Aldrich"/>
                <a:cs typeface="Arial" pitchFamily="34" charset="0"/>
              </a:rPr>
              <a:t>Windows Explorer</a:t>
            </a:r>
            <a:r>
              <a:rPr lang="sr-Cyrl-BA" sz="2000" dirty="0">
                <a:solidFill>
                  <a:schemeClr val="tx1"/>
                </a:solidFill>
                <a:latin typeface="Aldrich"/>
                <a:cs typeface="Arial" pitchFamily="34" charset="0"/>
              </a:rPr>
              <a:t>-</a:t>
            </a:r>
            <a:r>
              <a:rPr lang="bs-Latn-BA" sz="2000" dirty="0">
                <a:solidFill>
                  <a:schemeClr val="tx1"/>
                </a:solidFill>
                <a:latin typeface="Aldrich"/>
                <a:cs typeface="Arial" pitchFamily="34" charset="0"/>
              </a:rPr>
              <a:t>а (</a:t>
            </a:r>
            <a:r>
              <a:rPr lang="bs-Latn-BA" sz="2000" dirty="0" err="1">
                <a:solidFill>
                  <a:schemeClr val="tx1"/>
                </a:solidFill>
                <a:latin typeface="Aldrich"/>
                <a:cs typeface="Arial" pitchFamily="34" charset="0"/>
              </a:rPr>
              <a:t>Мy</a:t>
            </a:r>
            <a:r>
              <a:rPr lang="bs-Latn-BA" sz="2000" dirty="0">
                <a:solidFill>
                  <a:schemeClr val="tx1"/>
                </a:solidFill>
                <a:latin typeface="Aldrich"/>
                <a:cs typeface="Arial" pitchFamily="34" charset="0"/>
              </a:rPr>
              <a:t> Computer</a:t>
            </a:r>
            <a:r>
              <a:rPr lang="sr-Cyrl-BA" sz="2000" dirty="0">
                <a:solidFill>
                  <a:schemeClr val="tx1"/>
                </a:solidFill>
                <a:latin typeface="Aldrich"/>
                <a:cs typeface="Arial" pitchFamily="34" charset="0"/>
              </a:rPr>
              <a:t>-а</a:t>
            </a:r>
            <a:r>
              <a:rPr lang="bs-Latn-BA" sz="2000" dirty="0">
                <a:solidFill>
                  <a:schemeClr val="tx1"/>
                </a:solidFill>
                <a:latin typeface="Aldrich"/>
                <a:cs typeface="Arial" pitchFamily="34" charset="0"/>
              </a:rPr>
              <a:t>);</a:t>
            </a:r>
            <a:endParaRPr lang="en-US" sz="2000" dirty="0">
              <a:solidFill>
                <a:schemeClr val="tx1"/>
              </a:solidFill>
              <a:latin typeface="Aldrich"/>
              <a:cs typeface="Arial" pitchFamily="34" charset="0"/>
            </a:endParaRPr>
          </a:p>
          <a:p>
            <a:pPr marL="176213" lvl="1" indent="-1762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sr-Cyrl-BA" sz="2000" dirty="0">
                <a:solidFill>
                  <a:schemeClr val="tx1"/>
                </a:solidFill>
                <a:latin typeface="Aldrich"/>
                <a:cs typeface="Arial" pitchFamily="34" charset="0"/>
              </a:rPr>
              <a:t>дефинише појам фолдера, хијерархијску организацију и намјену фолдера;</a:t>
            </a:r>
            <a:endParaRPr lang="en-US" sz="2000" dirty="0">
              <a:solidFill>
                <a:schemeClr val="tx1"/>
              </a:solidFill>
              <a:latin typeface="Aldrich"/>
              <a:cs typeface="Arial" pitchFamily="34" charset="0"/>
            </a:endParaRPr>
          </a:p>
          <a:p>
            <a:pPr marL="176213" lvl="1" indent="-1762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sr-Cyrl-BA" sz="2000" dirty="0">
                <a:solidFill>
                  <a:schemeClr val="tx1"/>
                </a:solidFill>
                <a:latin typeface="Aldrich"/>
                <a:cs typeface="Arial" pitchFamily="34" charset="0"/>
              </a:rPr>
              <a:t>дефинише појам и разликује врсте датотека према њиховим намјенама;</a:t>
            </a:r>
            <a:endParaRPr lang="en-US" sz="2000" dirty="0">
              <a:solidFill>
                <a:schemeClr val="tx1"/>
              </a:solidFill>
              <a:latin typeface="Aldrich"/>
              <a:cs typeface="Arial" pitchFamily="34" charset="0"/>
            </a:endParaRPr>
          </a:p>
          <a:p>
            <a:pPr marL="176213" lvl="1" indent="-1762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bs-Latn-BA" sz="2000" dirty="0" err="1">
                <a:solidFill>
                  <a:schemeClr val="tx1"/>
                </a:solidFill>
                <a:latin typeface="Aldrich"/>
                <a:cs typeface="Arial" pitchFamily="34" charset="0"/>
              </a:rPr>
              <a:t>манипулише</a:t>
            </a:r>
            <a:r>
              <a:rPr lang="bs-Latn-BA" sz="2000" dirty="0">
                <a:solidFill>
                  <a:schemeClr val="tx1"/>
                </a:solidFill>
                <a:latin typeface="Aldrich"/>
                <a:cs typeface="Arial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latin typeface="Aldrich"/>
                <a:cs typeface="Arial" pitchFamily="34" charset="0"/>
              </a:rPr>
              <a:t>са</a:t>
            </a:r>
            <a:r>
              <a:rPr lang="bs-Latn-BA" sz="2000" dirty="0">
                <a:solidFill>
                  <a:schemeClr val="tx1"/>
                </a:solidFill>
                <a:latin typeface="Aldrich"/>
                <a:cs typeface="Arial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latin typeface="Aldrich"/>
                <a:cs typeface="Arial" pitchFamily="34" charset="0"/>
              </a:rPr>
              <a:t>фолдерима</a:t>
            </a:r>
            <a:r>
              <a:rPr lang="bs-Latn-BA" sz="2000" dirty="0">
                <a:solidFill>
                  <a:schemeClr val="tx1"/>
                </a:solidFill>
                <a:latin typeface="Aldrich"/>
                <a:cs typeface="Arial" pitchFamily="34" charset="0"/>
              </a:rPr>
              <a:t> и </a:t>
            </a:r>
            <a:r>
              <a:rPr lang="bs-Latn-BA" sz="2000" dirty="0" err="1">
                <a:solidFill>
                  <a:schemeClr val="tx1"/>
                </a:solidFill>
                <a:latin typeface="Aldrich"/>
                <a:cs typeface="Arial" pitchFamily="34" charset="0"/>
              </a:rPr>
              <a:t>датотекама</a:t>
            </a:r>
            <a:r>
              <a:rPr lang="bs-Latn-BA" sz="2000" dirty="0">
                <a:solidFill>
                  <a:schemeClr val="tx1"/>
                </a:solidFill>
                <a:latin typeface="Aldrich"/>
                <a:cs typeface="Arial" pitchFamily="34" charset="0"/>
              </a:rPr>
              <a:t> (</a:t>
            </a:r>
            <a:r>
              <a:rPr lang="bs-Latn-BA" sz="2000" dirty="0" err="1">
                <a:solidFill>
                  <a:schemeClr val="tx1"/>
                </a:solidFill>
                <a:latin typeface="Aldrich"/>
                <a:cs typeface="Arial" pitchFamily="34" charset="0"/>
              </a:rPr>
              <a:t>бира</a:t>
            </a:r>
            <a:r>
              <a:rPr lang="bs-Latn-BA" sz="2000" dirty="0">
                <a:solidFill>
                  <a:schemeClr val="tx1"/>
                </a:solidFill>
                <a:latin typeface="Aldrich"/>
                <a:cs typeface="Arial" pitchFamily="34" charset="0"/>
              </a:rPr>
              <a:t>, </a:t>
            </a:r>
            <a:r>
              <a:rPr lang="bs-Latn-BA" sz="2000" dirty="0" err="1">
                <a:solidFill>
                  <a:schemeClr val="tx1"/>
                </a:solidFill>
                <a:latin typeface="Aldrich"/>
                <a:cs typeface="Arial" pitchFamily="34" charset="0"/>
              </a:rPr>
              <a:t>копира</a:t>
            </a:r>
            <a:r>
              <a:rPr lang="bs-Latn-BA" sz="2000" dirty="0">
                <a:solidFill>
                  <a:schemeClr val="tx1"/>
                </a:solidFill>
                <a:latin typeface="Aldrich"/>
                <a:cs typeface="Arial" pitchFamily="34" charset="0"/>
              </a:rPr>
              <a:t>, </a:t>
            </a:r>
            <a:r>
              <a:rPr lang="bs-Latn-BA" sz="2000" dirty="0" err="1">
                <a:solidFill>
                  <a:schemeClr val="tx1"/>
                </a:solidFill>
                <a:latin typeface="Aldrich"/>
                <a:cs typeface="Arial" pitchFamily="34" charset="0"/>
              </a:rPr>
              <a:t>исијеца</a:t>
            </a:r>
            <a:r>
              <a:rPr lang="bs-Latn-BA" sz="2000" dirty="0">
                <a:solidFill>
                  <a:schemeClr val="tx1"/>
                </a:solidFill>
                <a:latin typeface="Aldrich"/>
                <a:cs typeface="Arial" pitchFamily="34" charset="0"/>
              </a:rPr>
              <a:t>, </a:t>
            </a:r>
            <a:r>
              <a:rPr lang="bs-Latn-BA" sz="2000" dirty="0" err="1">
                <a:solidFill>
                  <a:schemeClr val="tx1"/>
                </a:solidFill>
                <a:latin typeface="Aldrich"/>
                <a:cs typeface="Arial" pitchFamily="34" charset="0"/>
              </a:rPr>
              <a:t>премјешта</a:t>
            </a:r>
            <a:r>
              <a:rPr lang="bs-Latn-BA" sz="2000" dirty="0">
                <a:solidFill>
                  <a:schemeClr val="tx1"/>
                </a:solidFill>
                <a:latin typeface="Aldrich"/>
                <a:cs typeface="Arial" pitchFamily="34" charset="0"/>
              </a:rPr>
              <a:t>, </a:t>
            </a:r>
            <a:r>
              <a:rPr lang="bs-Latn-BA" sz="2000" dirty="0" err="1">
                <a:solidFill>
                  <a:schemeClr val="tx1"/>
                </a:solidFill>
                <a:latin typeface="Aldrich"/>
                <a:cs typeface="Arial" pitchFamily="34" charset="0"/>
              </a:rPr>
              <a:t>мијења</a:t>
            </a:r>
            <a:r>
              <a:rPr lang="bs-Latn-BA" sz="2000" dirty="0">
                <a:solidFill>
                  <a:schemeClr val="tx1"/>
                </a:solidFill>
                <a:latin typeface="Aldrich"/>
                <a:cs typeface="Arial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latin typeface="Aldrich"/>
                <a:cs typeface="Arial" pitchFamily="34" charset="0"/>
              </a:rPr>
              <a:t>име</a:t>
            </a:r>
            <a:r>
              <a:rPr lang="bs-Latn-BA" sz="2000" dirty="0">
                <a:solidFill>
                  <a:schemeClr val="tx1"/>
                </a:solidFill>
                <a:latin typeface="Aldrich"/>
                <a:cs typeface="Arial" pitchFamily="34" charset="0"/>
              </a:rPr>
              <a:t>, </a:t>
            </a:r>
            <a:r>
              <a:rPr lang="bs-Latn-BA" sz="2000" dirty="0" err="1">
                <a:solidFill>
                  <a:schemeClr val="tx1"/>
                </a:solidFill>
                <a:latin typeface="Aldrich"/>
                <a:cs typeface="Arial" pitchFamily="34" charset="0"/>
              </a:rPr>
              <a:t>брише</a:t>
            </a:r>
            <a:r>
              <a:rPr lang="bs-Latn-BA" sz="2000" dirty="0">
                <a:solidFill>
                  <a:schemeClr val="tx1"/>
                </a:solidFill>
                <a:latin typeface="Aldrich"/>
                <a:cs typeface="Arial" pitchFamily="34" charset="0"/>
              </a:rPr>
              <a:t>).</a:t>
            </a:r>
            <a:endParaRPr lang="en-US" sz="2000" dirty="0">
              <a:solidFill>
                <a:schemeClr val="tx1"/>
              </a:solidFill>
              <a:latin typeface="Aldrich"/>
              <a:cs typeface="Arial" pitchFamily="34" charset="0"/>
            </a:endParaRPr>
          </a:p>
        </p:txBody>
      </p:sp>
      <p:sp>
        <p:nvSpPr>
          <p:cNvPr id="812" name="Google Shape;812;p35"/>
          <p:cNvSpPr txBox="1">
            <a:spLocks noGrp="1"/>
          </p:cNvSpPr>
          <p:nvPr>
            <p:ph type="title"/>
          </p:nvPr>
        </p:nvSpPr>
        <p:spPr>
          <a:xfrm>
            <a:off x="966280" y="82593"/>
            <a:ext cx="792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bs-Latn-BA" sz="2400" b="1" dirty="0" err="1">
                <a:solidFill>
                  <a:schemeClr val="tx1"/>
                </a:solidFill>
                <a:ea typeface="Times New Roman"/>
                <a:cs typeface="Arial"/>
              </a:rPr>
              <a:t>Рад</a:t>
            </a:r>
            <a:r>
              <a:rPr lang="bs-Latn-BA" sz="2400" b="1" dirty="0">
                <a:solidFill>
                  <a:schemeClr val="tx1"/>
                </a:solidFill>
                <a:ea typeface="Times New Roman"/>
                <a:cs typeface="Arial"/>
              </a:rPr>
              <a:t> </a:t>
            </a:r>
            <a:r>
              <a:rPr lang="bs-Latn-BA" sz="2400" b="1" dirty="0" err="1">
                <a:solidFill>
                  <a:schemeClr val="tx1"/>
                </a:solidFill>
                <a:ea typeface="Times New Roman"/>
                <a:cs typeface="Arial"/>
              </a:rPr>
              <a:t>са</a:t>
            </a:r>
            <a:r>
              <a:rPr lang="bs-Latn-BA" sz="2400" b="1" dirty="0">
                <a:solidFill>
                  <a:schemeClr val="tx1"/>
                </a:solidFill>
                <a:ea typeface="Times New Roman"/>
                <a:cs typeface="Arial"/>
              </a:rPr>
              <a:t> </a:t>
            </a:r>
            <a:r>
              <a:rPr lang="bs-Latn-BA" sz="2400" b="1" dirty="0" err="1">
                <a:solidFill>
                  <a:schemeClr val="tx1"/>
                </a:solidFill>
                <a:ea typeface="Times New Roman"/>
                <a:cs typeface="Arial"/>
              </a:rPr>
              <a:t>подацима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16" name="Google Shape;816;p35"/>
          <p:cNvSpPr/>
          <p:nvPr/>
        </p:nvSpPr>
        <p:spPr>
          <a:xfrm flipH="1">
            <a:off x="966280" y="2356532"/>
            <a:ext cx="934551" cy="747799"/>
          </a:xfrm>
          <a:custGeom>
            <a:avLst/>
            <a:gdLst/>
            <a:ahLst/>
            <a:cxnLst/>
            <a:rect l="l" t="t" r="r" b="b"/>
            <a:pathLst>
              <a:path w="15860" h="16187" extrusionOk="0">
                <a:moveTo>
                  <a:pt x="1717" y="0"/>
                </a:moveTo>
                <a:cubicBezTo>
                  <a:pt x="1186" y="0"/>
                  <a:pt x="859" y="204"/>
                  <a:pt x="532" y="531"/>
                </a:cubicBezTo>
                <a:cubicBezTo>
                  <a:pt x="1" y="1022"/>
                  <a:pt x="1" y="2044"/>
                  <a:pt x="696" y="2575"/>
                </a:cubicBezTo>
                <a:lnTo>
                  <a:pt x="15860" y="16186"/>
                </a:lnTo>
                <a:lnTo>
                  <a:pt x="15860" y="12467"/>
                </a:lnTo>
                <a:lnTo>
                  <a:pt x="15860" y="12262"/>
                </a:lnTo>
                <a:lnTo>
                  <a:pt x="2576" y="368"/>
                </a:lnTo>
                <a:cubicBezTo>
                  <a:pt x="2371" y="204"/>
                  <a:pt x="2044" y="0"/>
                  <a:pt x="1717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35"/>
          <p:cNvSpPr/>
          <p:nvPr/>
        </p:nvSpPr>
        <p:spPr>
          <a:xfrm flipH="1">
            <a:off x="1502236" y="1382975"/>
            <a:ext cx="1490739" cy="949406"/>
          </a:xfrm>
          <a:custGeom>
            <a:avLst/>
            <a:gdLst/>
            <a:ahLst/>
            <a:cxnLst/>
            <a:rect l="l" t="t" r="r" b="b"/>
            <a:pathLst>
              <a:path w="22809" h="18394" extrusionOk="0">
                <a:moveTo>
                  <a:pt x="1" y="0"/>
                </a:moveTo>
                <a:lnTo>
                  <a:pt x="20070" y="18026"/>
                </a:lnTo>
                <a:cubicBezTo>
                  <a:pt x="20438" y="18393"/>
                  <a:pt x="20765" y="18393"/>
                  <a:pt x="21092" y="18393"/>
                </a:cubicBezTo>
                <a:cubicBezTo>
                  <a:pt x="21460" y="18393"/>
                  <a:pt x="21950" y="18189"/>
                  <a:pt x="22114" y="17862"/>
                </a:cubicBezTo>
                <a:cubicBezTo>
                  <a:pt x="22809" y="17372"/>
                  <a:pt x="22645" y="16350"/>
                  <a:pt x="22114" y="15818"/>
                </a:cubicBezTo>
                <a:lnTo>
                  <a:pt x="4415" y="0"/>
                </a:ln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35"/>
          <p:cNvSpPr/>
          <p:nvPr/>
        </p:nvSpPr>
        <p:spPr>
          <a:xfrm flipH="1">
            <a:off x="2355049" y="1382984"/>
            <a:ext cx="1165141" cy="736588"/>
          </a:xfrm>
          <a:custGeom>
            <a:avLst/>
            <a:gdLst/>
            <a:ahLst/>
            <a:cxnLst/>
            <a:rect l="l" t="t" r="r" b="b"/>
            <a:pathLst>
              <a:path w="22809" h="18394" extrusionOk="0">
                <a:moveTo>
                  <a:pt x="1" y="0"/>
                </a:moveTo>
                <a:lnTo>
                  <a:pt x="20070" y="18026"/>
                </a:lnTo>
                <a:cubicBezTo>
                  <a:pt x="20438" y="18393"/>
                  <a:pt x="20765" y="18393"/>
                  <a:pt x="21092" y="18393"/>
                </a:cubicBezTo>
                <a:cubicBezTo>
                  <a:pt x="21460" y="18393"/>
                  <a:pt x="21950" y="18189"/>
                  <a:pt x="22114" y="17862"/>
                </a:cubicBezTo>
                <a:cubicBezTo>
                  <a:pt x="22809" y="17372"/>
                  <a:pt x="22645" y="16350"/>
                  <a:pt x="22114" y="15818"/>
                </a:cubicBezTo>
                <a:lnTo>
                  <a:pt x="4415" y="0"/>
                </a:ln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35"/>
          <p:cNvSpPr/>
          <p:nvPr/>
        </p:nvSpPr>
        <p:spPr>
          <a:xfrm flipH="1">
            <a:off x="2934657" y="3514607"/>
            <a:ext cx="1443743" cy="911041"/>
          </a:xfrm>
          <a:custGeom>
            <a:avLst/>
            <a:gdLst/>
            <a:ahLst/>
            <a:cxnLst/>
            <a:rect l="l" t="t" r="r" b="b"/>
            <a:pathLst>
              <a:path w="24157" h="19743" extrusionOk="0">
                <a:moveTo>
                  <a:pt x="1676" y="0"/>
                </a:moveTo>
                <a:cubicBezTo>
                  <a:pt x="1185" y="0"/>
                  <a:pt x="818" y="164"/>
                  <a:pt x="491" y="532"/>
                </a:cubicBezTo>
                <a:cubicBezTo>
                  <a:pt x="0" y="1022"/>
                  <a:pt x="0" y="2044"/>
                  <a:pt x="654" y="2575"/>
                </a:cubicBezTo>
                <a:lnTo>
                  <a:pt x="19742" y="19743"/>
                </a:lnTo>
                <a:lnTo>
                  <a:pt x="24157" y="19743"/>
                </a:lnTo>
                <a:lnTo>
                  <a:pt x="2534" y="327"/>
                </a:lnTo>
                <a:cubicBezTo>
                  <a:pt x="2371" y="0"/>
                  <a:pt x="2044" y="0"/>
                  <a:pt x="1676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35"/>
          <p:cNvSpPr/>
          <p:nvPr/>
        </p:nvSpPr>
        <p:spPr>
          <a:xfrm rot="10800000" flipH="1">
            <a:off x="4010753" y="3409012"/>
            <a:ext cx="975390" cy="780335"/>
          </a:xfrm>
          <a:custGeom>
            <a:avLst/>
            <a:gdLst/>
            <a:ahLst/>
            <a:cxnLst/>
            <a:rect l="l" t="t" r="r" b="b"/>
            <a:pathLst>
              <a:path w="15860" h="16187" extrusionOk="0">
                <a:moveTo>
                  <a:pt x="1717" y="0"/>
                </a:moveTo>
                <a:cubicBezTo>
                  <a:pt x="1186" y="0"/>
                  <a:pt x="859" y="204"/>
                  <a:pt x="532" y="531"/>
                </a:cubicBezTo>
                <a:cubicBezTo>
                  <a:pt x="1" y="1022"/>
                  <a:pt x="1" y="2044"/>
                  <a:pt x="696" y="2575"/>
                </a:cubicBezTo>
                <a:lnTo>
                  <a:pt x="15860" y="16186"/>
                </a:lnTo>
                <a:lnTo>
                  <a:pt x="15860" y="12467"/>
                </a:lnTo>
                <a:lnTo>
                  <a:pt x="15860" y="12262"/>
                </a:lnTo>
                <a:lnTo>
                  <a:pt x="2576" y="368"/>
                </a:lnTo>
                <a:cubicBezTo>
                  <a:pt x="2371" y="204"/>
                  <a:pt x="2044" y="0"/>
                  <a:pt x="1717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Групиши 1">
            <a:extLst>
              <a:ext uri="{FF2B5EF4-FFF2-40B4-BE49-F238E27FC236}">
                <a16:creationId xmlns:a16="http://schemas.microsoft.com/office/drawing/2014/main" id="{29F4C3D6-436B-23BD-6518-374658B9A0EB}"/>
              </a:ext>
            </a:extLst>
          </p:cNvPr>
          <p:cNvGrpSpPr/>
          <p:nvPr/>
        </p:nvGrpSpPr>
        <p:grpSpPr>
          <a:xfrm>
            <a:off x="796287" y="1005358"/>
            <a:ext cx="3318513" cy="2652242"/>
            <a:chOff x="954075" y="1366400"/>
            <a:chExt cx="4044600" cy="3073500"/>
          </a:xfrm>
        </p:grpSpPr>
        <p:sp>
          <p:nvSpPr>
            <p:cNvPr id="810" name="Google Shape;810;p35"/>
            <p:cNvSpPr/>
            <p:nvPr/>
          </p:nvSpPr>
          <p:spPr>
            <a:xfrm flipH="1">
              <a:off x="954075" y="1366400"/>
              <a:ext cx="4044600" cy="3073500"/>
            </a:xfrm>
            <a:prstGeom prst="roundRect">
              <a:avLst>
                <a:gd name="adj" fmla="val 3396"/>
              </a:avLst>
            </a:prstGeom>
            <a:solidFill>
              <a:schemeClr val="accent1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3" name="Google Shape;813;p35"/>
            <p:cNvGrpSpPr/>
            <p:nvPr/>
          </p:nvGrpSpPr>
          <p:grpSpPr>
            <a:xfrm>
              <a:off x="1259648" y="1678376"/>
              <a:ext cx="3426788" cy="2448157"/>
              <a:chOff x="1259648" y="1678376"/>
              <a:chExt cx="3426788" cy="2448157"/>
            </a:xfrm>
          </p:grpSpPr>
          <p:pic>
            <p:nvPicPr>
              <p:cNvPr id="814" name="Google Shape;814;p35"/>
              <p:cNvPicPr preferRelativeResize="0"/>
              <p:nvPr/>
            </p:nvPicPr>
            <p:blipFill rotWithShape="1">
              <a:blip r:embed="rId4">
                <a:alphaModFix/>
              </a:blip>
              <a:srcRect l="3254" r="1307"/>
              <a:stretch/>
            </p:blipFill>
            <p:spPr>
              <a:xfrm>
                <a:off x="1259648" y="1678383"/>
                <a:ext cx="3426788" cy="2448149"/>
              </a:xfrm>
              <a:prstGeom prst="roundRect">
                <a:avLst>
                  <a:gd name="adj" fmla="val 3654"/>
                </a:avLst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  <p:pic>
            <p:nvPicPr>
              <p:cNvPr id="815" name="Google Shape;815;p35"/>
              <p:cNvPicPr preferRelativeResize="0"/>
              <p:nvPr/>
            </p:nvPicPr>
            <p:blipFill rotWithShape="1">
              <a:blip r:embed="rId5">
                <a:alphaModFix amt="50000"/>
              </a:blip>
              <a:srcRect l="3254" r="1307"/>
              <a:stretch/>
            </p:blipFill>
            <p:spPr>
              <a:xfrm>
                <a:off x="1259648" y="1678376"/>
                <a:ext cx="3426788" cy="2448149"/>
              </a:xfrm>
              <a:prstGeom prst="roundRect">
                <a:avLst>
                  <a:gd name="adj" fmla="val 3654"/>
                </a:avLst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grpSp>
          <p:nvGrpSpPr>
            <p:cNvPr id="821" name="Google Shape;821;p35"/>
            <p:cNvGrpSpPr/>
            <p:nvPr/>
          </p:nvGrpSpPr>
          <p:grpSpPr>
            <a:xfrm>
              <a:off x="2730040" y="1471162"/>
              <a:ext cx="492658" cy="106303"/>
              <a:chOff x="-3037735" y="-542969"/>
              <a:chExt cx="581170" cy="125387"/>
            </a:xfrm>
          </p:grpSpPr>
          <p:sp>
            <p:nvSpPr>
              <p:cNvPr id="822" name="Google Shape;822;p35"/>
              <p:cNvSpPr/>
              <p:nvPr/>
            </p:nvSpPr>
            <p:spPr>
              <a:xfrm>
                <a:off x="-3034701" y="-537273"/>
                <a:ext cx="575100" cy="1140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23" name="Google Shape;823;p35"/>
              <p:cNvGrpSpPr/>
              <p:nvPr/>
            </p:nvGrpSpPr>
            <p:grpSpPr>
              <a:xfrm>
                <a:off x="-3037735" y="-542969"/>
                <a:ext cx="581170" cy="125387"/>
                <a:chOff x="4390000" y="182175"/>
                <a:chExt cx="419375" cy="90473"/>
              </a:xfrm>
            </p:grpSpPr>
            <p:sp>
              <p:nvSpPr>
                <p:cNvPr id="824" name="Google Shape;824;p35"/>
                <p:cNvSpPr/>
                <p:nvPr/>
              </p:nvSpPr>
              <p:spPr>
                <a:xfrm>
                  <a:off x="4390000" y="182175"/>
                  <a:ext cx="419375" cy="904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5" h="1906" extrusionOk="0">
                      <a:moveTo>
                        <a:pt x="7882" y="155"/>
                      </a:moveTo>
                      <a:cubicBezTo>
                        <a:pt x="8323" y="155"/>
                        <a:pt x="8680" y="512"/>
                        <a:pt x="8680" y="953"/>
                      </a:cubicBezTo>
                      <a:cubicBezTo>
                        <a:pt x="8680" y="1393"/>
                        <a:pt x="8323" y="1750"/>
                        <a:pt x="7882" y="1750"/>
                      </a:cubicBezTo>
                      <a:lnTo>
                        <a:pt x="953" y="1750"/>
                      </a:lnTo>
                      <a:cubicBezTo>
                        <a:pt x="512" y="1750"/>
                        <a:pt x="155" y="1393"/>
                        <a:pt x="155" y="953"/>
                      </a:cubicBezTo>
                      <a:cubicBezTo>
                        <a:pt x="155" y="512"/>
                        <a:pt x="512" y="155"/>
                        <a:pt x="953" y="155"/>
                      </a:cubicBezTo>
                      <a:close/>
                      <a:moveTo>
                        <a:pt x="953" y="0"/>
                      </a:moveTo>
                      <a:cubicBezTo>
                        <a:pt x="429" y="0"/>
                        <a:pt x="0" y="429"/>
                        <a:pt x="0" y="953"/>
                      </a:cubicBezTo>
                      <a:cubicBezTo>
                        <a:pt x="0" y="1476"/>
                        <a:pt x="429" y="1905"/>
                        <a:pt x="953" y="1905"/>
                      </a:cubicBezTo>
                      <a:lnTo>
                        <a:pt x="7882" y="1905"/>
                      </a:lnTo>
                      <a:cubicBezTo>
                        <a:pt x="8406" y="1905"/>
                        <a:pt x="8835" y="1476"/>
                        <a:pt x="8835" y="953"/>
                      </a:cubicBezTo>
                      <a:cubicBezTo>
                        <a:pt x="8835" y="429"/>
                        <a:pt x="8406" y="0"/>
                        <a:pt x="788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5" name="Google Shape;825;p35"/>
                <p:cNvSpPr/>
                <p:nvPr/>
              </p:nvSpPr>
              <p:spPr>
                <a:xfrm>
                  <a:off x="4464048" y="201352"/>
                  <a:ext cx="52024" cy="52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1097" extrusionOk="0">
                      <a:moveTo>
                        <a:pt x="548" y="144"/>
                      </a:moveTo>
                      <a:cubicBezTo>
                        <a:pt x="774" y="144"/>
                        <a:pt x="953" y="322"/>
                        <a:pt x="953" y="549"/>
                      </a:cubicBezTo>
                      <a:cubicBezTo>
                        <a:pt x="953" y="763"/>
                        <a:pt x="774" y="941"/>
                        <a:pt x="548" y="941"/>
                      </a:cubicBezTo>
                      <a:cubicBezTo>
                        <a:pt x="333" y="941"/>
                        <a:pt x="155" y="763"/>
                        <a:pt x="155" y="549"/>
                      </a:cubicBezTo>
                      <a:cubicBezTo>
                        <a:pt x="155" y="322"/>
                        <a:pt x="333" y="144"/>
                        <a:pt x="548" y="144"/>
                      </a:cubicBezTo>
                      <a:close/>
                      <a:moveTo>
                        <a:pt x="548" y="1"/>
                      </a:moveTo>
                      <a:cubicBezTo>
                        <a:pt x="250" y="1"/>
                        <a:pt x="0" y="251"/>
                        <a:pt x="0" y="549"/>
                      </a:cubicBezTo>
                      <a:cubicBezTo>
                        <a:pt x="0" y="846"/>
                        <a:pt x="250" y="1096"/>
                        <a:pt x="548" y="1096"/>
                      </a:cubicBezTo>
                      <a:cubicBezTo>
                        <a:pt x="845" y="1096"/>
                        <a:pt x="1095" y="846"/>
                        <a:pt x="1095" y="549"/>
                      </a:cubicBezTo>
                      <a:cubicBezTo>
                        <a:pt x="1095" y="251"/>
                        <a:pt x="845" y="1"/>
                        <a:pt x="54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5" name="Оквир за текст 4">
            <a:extLst>
              <a:ext uri="{FF2B5EF4-FFF2-40B4-BE49-F238E27FC236}">
                <a16:creationId xmlns:a16="http://schemas.microsoft.com/office/drawing/2014/main" id="{2628029A-920C-9301-6375-862C122941D7}"/>
              </a:ext>
            </a:extLst>
          </p:cNvPr>
          <p:cNvSpPr txBox="1"/>
          <p:nvPr/>
        </p:nvSpPr>
        <p:spPr>
          <a:xfrm>
            <a:off x="1943100" y="2486073"/>
            <a:ext cx="4800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s-Latn-BA" sz="1400" dirty="0" err="1">
                <a:solidFill>
                  <a:schemeClr val="accent2">
                    <a:lumMod val="75000"/>
                  </a:schemeClr>
                </a:solidFill>
                <a:ea typeface="Times New Roman"/>
                <a:cs typeface="Arial"/>
              </a:rPr>
              <a:t>Рад</a:t>
            </a:r>
            <a:r>
              <a:rPr lang="bs-Latn-BA" sz="1400" dirty="0">
                <a:solidFill>
                  <a:schemeClr val="accent2">
                    <a:lumMod val="75000"/>
                  </a:schemeClr>
                </a:solidFill>
                <a:ea typeface="Times New Roman"/>
                <a:cs typeface="Arial"/>
              </a:rPr>
              <a:t> </a:t>
            </a:r>
            <a:r>
              <a:rPr lang="bs-Latn-BA" sz="1400" dirty="0" err="1">
                <a:solidFill>
                  <a:schemeClr val="accent2">
                    <a:lumMod val="75000"/>
                  </a:schemeClr>
                </a:solidFill>
                <a:ea typeface="Times New Roman"/>
                <a:cs typeface="Arial"/>
              </a:rPr>
              <a:t>са</a:t>
            </a:r>
            <a:r>
              <a:rPr lang="bs-Latn-BA" sz="1400" dirty="0">
                <a:solidFill>
                  <a:schemeClr val="accent2">
                    <a:lumMod val="75000"/>
                  </a:schemeClr>
                </a:solidFill>
                <a:ea typeface="Times New Roman"/>
                <a:cs typeface="Arial"/>
              </a:rPr>
              <a:t> </a:t>
            </a:r>
            <a:r>
              <a:rPr lang="bs-Latn-BA" sz="1400" dirty="0" err="1">
                <a:solidFill>
                  <a:schemeClr val="accent2">
                    <a:lumMod val="75000"/>
                  </a:schemeClr>
                </a:solidFill>
                <a:ea typeface="Times New Roman"/>
                <a:cs typeface="Arial"/>
              </a:rPr>
              <a:t>подацима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5274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34"/>
          <p:cNvSpPr/>
          <p:nvPr/>
        </p:nvSpPr>
        <p:spPr>
          <a:xfrm>
            <a:off x="-583155" y="6088800"/>
            <a:ext cx="10653209" cy="159065"/>
          </a:xfrm>
          <a:custGeom>
            <a:avLst/>
            <a:gdLst/>
            <a:ahLst/>
            <a:cxnLst/>
            <a:rect l="l" t="t" r="r" b="b"/>
            <a:pathLst>
              <a:path w="273857" h="4089" extrusionOk="0"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lnTo>
                  <a:pt x="0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4088"/>
                </a:lnTo>
                <a:lnTo>
                  <a:pt x="273856" y="4088"/>
                </a:lnTo>
                <a:lnTo>
                  <a:pt x="273856" y="164"/>
                </a:lnTo>
                <a:lnTo>
                  <a:pt x="273856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164"/>
                </a:lnTo>
                <a:close/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close/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164"/>
                </a:lnTo>
                <a:close/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164"/>
                </a:lnTo>
                <a:close/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164"/>
                </a:lnTo>
                <a:close/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164"/>
                </a:lnTo>
                <a:close/>
                <a:moveTo>
                  <a:pt x="273856" y="1"/>
                </a:moveTo>
                <a:lnTo>
                  <a:pt x="273856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34"/>
          <p:cNvSpPr txBox="1">
            <a:spLocks noGrp="1"/>
          </p:cNvSpPr>
          <p:nvPr>
            <p:ph type="subTitle" idx="1"/>
          </p:nvPr>
        </p:nvSpPr>
        <p:spPr>
          <a:xfrm>
            <a:off x="1052824" y="796414"/>
            <a:ext cx="6983361" cy="13506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r-Cyrl-RS" sz="2200" dirty="0">
                <a:solidFill>
                  <a:srgbClr val="212529"/>
                </a:solidFill>
                <a:latin typeface="Aldrich"/>
              </a:rPr>
              <a:t>Ученици трба да стекну </a:t>
            </a:r>
            <a:r>
              <a:rPr lang="sr-Cyrl-RS" sz="2200" dirty="0" err="1">
                <a:solidFill>
                  <a:srgbClr val="212529"/>
                </a:solidFill>
                <a:latin typeface="Aldrich"/>
              </a:rPr>
              <a:t>вјештину</a:t>
            </a:r>
            <a:r>
              <a:rPr lang="sr-Cyrl-RS" sz="2200" dirty="0">
                <a:solidFill>
                  <a:srgbClr val="212529"/>
                </a:solidFill>
                <a:latin typeface="Aldrich"/>
              </a:rPr>
              <a:t> рада са подацима.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r-Cyrl-RS" sz="2200" dirty="0">
                <a:solidFill>
                  <a:srgbClr val="212529"/>
                </a:solidFill>
                <a:latin typeface="Aldrich"/>
              </a:rPr>
              <a:t>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r-Cyrl-RS" sz="2200" dirty="0">
                <a:solidFill>
                  <a:srgbClr val="212529"/>
                </a:solidFill>
                <a:latin typeface="Aldrich"/>
              </a:rPr>
              <a:t>Инсистирати на „смисленом“ именовању фолдера и </a:t>
            </a:r>
            <a:r>
              <a:rPr lang="sr-Cyrl-RS" sz="2200" dirty="0" err="1">
                <a:solidFill>
                  <a:srgbClr val="212529"/>
                </a:solidFill>
                <a:latin typeface="Aldrich"/>
              </a:rPr>
              <a:t>подфолдера</a:t>
            </a:r>
            <a:r>
              <a:rPr lang="sr-Cyrl-RS" sz="2200" dirty="0">
                <a:solidFill>
                  <a:srgbClr val="212529"/>
                </a:solidFill>
                <a:latin typeface="Aldrich"/>
              </a:rPr>
              <a:t>, те датотека.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sr-Cyrl-RS" sz="2200" dirty="0">
              <a:solidFill>
                <a:srgbClr val="212529"/>
              </a:solidFill>
              <a:latin typeface="Aldrich"/>
            </a:endParaRPr>
          </a:p>
        </p:txBody>
      </p:sp>
      <p:grpSp>
        <p:nvGrpSpPr>
          <p:cNvPr id="788" name="Google Shape;788;p34"/>
          <p:cNvGrpSpPr/>
          <p:nvPr/>
        </p:nvGrpSpPr>
        <p:grpSpPr>
          <a:xfrm flipH="1">
            <a:off x="4355906" y="3680366"/>
            <a:ext cx="432486" cy="575340"/>
            <a:chOff x="3600400" y="2783875"/>
            <a:chExt cx="402275" cy="535100"/>
          </a:xfrm>
        </p:grpSpPr>
        <p:sp>
          <p:nvSpPr>
            <p:cNvPr id="789" name="Google Shape;789;p34"/>
            <p:cNvSpPr/>
            <p:nvPr/>
          </p:nvSpPr>
          <p:spPr>
            <a:xfrm>
              <a:off x="3631725" y="3070825"/>
              <a:ext cx="195525" cy="237500"/>
            </a:xfrm>
            <a:custGeom>
              <a:avLst/>
              <a:gdLst/>
              <a:ahLst/>
              <a:cxnLst/>
              <a:rect l="l" t="t" r="r" b="b"/>
              <a:pathLst>
                <a:path w="7821" h="9500" extrusionOk="0">
                  <a:moveTo>
                    <a:pt x="3033" y="1"/>
                  </a:moveTo>
                  <a:lnTo>
                    <a:pt x="1" y="7620"/>
                  </a:lnTo>
                  <a:lnTo>
                    <a:pt x="2808" y="7520"/>
                  </a:lnTo>
                  <a:lnTo>
                    <a:pt x="4687" y="9500"/>
                  </a:lnTo>
                  <a:lnTo>
                    <a:pt x="7820" y="1881"/>
                  </a:lnTo>
                  <a:lnTo>
                    <a:pt x="30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4"/>
            <p:cNvSpPr/>
            <p:nvPr/>
          </p:nvSpPr>
          <p:spPr>
            <a:xfrm>
              <a:off x="3623575" y="3062700"/>
              <a:ext cx="211825" cy="256275"/>
            </a:xfrm>
            <a:custGeom>
              <a:avLst/>
              <a:gdLst/>
              <a:ahLst/>
              <a:cxnLst/>
              <a:rect l="l" t="t" r="r" b="b"/>
              <a:pathLst>
                <a:path w="8473" h="10251" extrusionOk="0">
                  <a:moveTo>
                    <a:pt x="3459" y="627"/>
                  </a:moveTo>
                  <a:lnTo>
                    <a:pt x="7845" y="2306"/>
                  </a:lnTo>
                  <a:lnTo>
                    <a:pt x="5009" y="9483"/>
                  </a:lnTo>
                  <a:lnTo>
                    <a:pt x="3259" y="7644"/>
                  </a:lnTo>
                  <a:lnTo>
                    <a:pt x="627" y="7744"/>
                  </a:lnTo>
                  <a:lnTo>
                    <a:pt x="3459" y="627"/>
                  </a:lnTo>
                  <a:close/>
                  <a:moveTo>
                    <a:pt x="3259" y="0"/>
                  </a:moveTo>
                  <a:lnTo>
                    <a:pt x="1" y="8145"/>
                  </a:lnTo>
                  <a:lnTo>
                    <a:pt x="1" y="8145"/>
                  </a:lnTo>
                  <a:lnTo>
                    <a:pt x="3033" y="8045"/>
                  </a:lnTo>
                  <a:lnTo>
                    <a:pt x="5139" y="10251"/>
                  </a:lnTo>
                  <a:lnTo>
                    <a:pt x="5239" y="9925"/>
                  </a:lnTo>
                  <a:lnTo>
                    <a:pt x="8472" y="2105"/>
                  </a:lnTo>
                  <a:lnTo>
                    <a:pt x="3259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4"/>
            <p:cNvSpPr/>
            <p:nvPr/>
          </p:nvSpPr>
          <p:spPr>
            <a:xfrm>
              <a:off x="3775225" y="3070825"/>
              <a:ext cx="196125" cy="237500"/>
            </a:xfrm>
            <a:custGeom>
              <a:avLst/>
              <a:gdLst/>
              <a:ahLst/>
              <a:cxnLst/>
              <a:rect l="l" t="t" r="r" b="b"/>
              <a:pathLst>
                <a:path w="7845" h="9500" extrusionOk="0">
                  <a:moveTo>
                    <a:pt x="4812" y="1"/>
                  </a:moveTo>
                  <a:lnTo>
                    <a:pt x="0" y="1881"/>
                  </a:lnTo>
                  <a:lnTo>
                    <a:pt x="3033" y="9500"/>
                  </a:lnTo>
                  <a:lnTo>
                    <a:pt x="5013" y="7520"/>
                  </a:lnTo>
                  <a:lnTo>
                    <a:pt x="7845" y="7620"/>
                  </a:lnTo>
                  <a:lnTo>
                    <a:pt x="7845" y="7620"/>
                  </a:lnTo>
                  <a:lnTo>
                    <a:pt x="48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4"/>
            <p:cNvSpPr/>
            <p:nvPr/>
          </p:nvSpPr>
          <p:spPr>
            <a:xfrm>
              <a:off x="3767700" y="3062700"/>
              <a:ext cx="211175" cy="256275"/>
            </a:xfrm>
            <a:custGeom>
              <a:avLst/>
              <a:gdLst/>
              <a:ahLst/>
              <a:cxnLst/>
              <a:rect l="l" t="t" r="r" b="b"/>
              <a:pathLst>
                <a:path w="8447" h="10251" extrusionOk="0">
                  <a:moveTo>
                    <a:pt x="5013" y="627"/>
                  </a:moveTo>
                  <a:lnTo>
                    <a:pt x="7820" y="7744"/>
                  </a:lnTo>
                  <a:lnTo>
                    <a:pt x="5213" y="7644"/>
                  </a:lnTo>
                  <a:lnTo>
                    <a:pt x="3421" y="9436"/>
                  </a:lnTo>
                  <a:lnTo>
                    <a:pt x="3421" y="9436"/>
                  </a:lnTo>
                  <a:lnTo>
                    <a:pt x="627" y="2306"/>
                  </a:lnTo>
                  <a:lnTo>
                    <a:pt x="5013" y="627"/>
                  </a:lnTo>
                  <a:close/>
                  <a:moveTo>
                    <a:pt x="5213" y="0"/>
                  </a:moveTo>
                  <a:lnTo>
                    <a:pt x="0" y="2105"/>
                  </a:lnTo>
                  <a:lnTo>
                    <a:pt x="3233" y="10251"/>
                  </a:lnTo>
                  <a:lnTo>
                    <a:pt x="3434" y="10025"/>
                  </a:lnTo>
                  <a:lnTo>
                    <a:pt x="5314" y="8045"/>
                  </a:lnTo>
                  <a:lnTo>
                    <a:pt x="8446" y="8145"/>
                  </a:lnTo>
                  <a:lnTo>
                    <a:pt x="5213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4"/>
            <p:cNvSpPr/>
            <p:nvPr/>
          </p:nvSpPr>
          <p:spPr>
            <a:xfrm>
              <a:off x="3605425" y="2788875"/>
              <a:ext cx="391625" cy="396650"/>
            </a:xfrm>
            <a:custGeom>
              <a:avLst/>
              <a:gdLst/>
              <a:ahLst/>
              <a:cxnLst/>
              <a:rect l="l" t="t" r="r" b="b"/>
              <a:pathLst>
                <a:path w="15665" h="15866" extrusionOk="0">
                  <a:moveTo>
                    <a:pt x="7845" y="1"/>
                  </a:moveTo>
                  <a:lnTo>
                    <a:pt x="6491" y="527"/>
                  </a:lnTo>
                  <a:lnTo>
                    <a:pt x="5113" y="527"/>
                  </a:lnTo>
                  <a:lnTo>
                    <a:pt x="4085" y="1454"/>
                  </a:lnTo>
                  <a:lnTo>
                    <a:pt x="2732" y="1880"/>
                  </a:lnTo>
                  <a:lnTo>
                    <a:pt x="2105" y="3133"/>
                  </a:lnTo>
                  <a:lnTo>
                    <a:pt x="952" y="3961"/>
                  </a:lnTo>
                  <a:lnTo>
                    <a:pt x="727" y="5314"/>
                  </a:lnTo>
                  <a:lnTo>
                    <a:pt x="0" y="6567"/>
                  </a:lnTo>
                  <a:lnTo>
                    <a:pt x="326" y="7946"/>
                  </a:lnTo>
                  <a:lnTo>
                    <a:pt x="0" y="9299"/>
                  </a:lnTo>
                  <a:lnTo>
                    <a:pt x="727" y="10552"/>
                  </a:lnTo>
                  <a:lnTo>
                    <a:pt x="952" y="11905"/>
                  </a:lnTo>
                  <a:lnTo>
                    <a:pt x="2105" y="12833"/>
                  </a:lnTo>
                  <a:lnTo>
                    <a:pt x="2732" y="14086"/>
                  </a:lnTo>
                  <a:lnTo>
                    <a:pt x="4085" y="14512"/>
                  </a:lnTo>
                  <a:lnTo>
                    <a:pt x="5113" y="15464"/>
                  </a:lnTo>
                  <a:lnTo>
                    <a:pt x="6491" y="15339"/>
                  </a:lnTo>
                  <a:lnTo>
                    <a:pt x="7845" y="15865"/>
                  </a:lnTo>
                  <a:lnTo>
                    <a:pt x="9198" y="15339"/>
                  </a:lnTo>
                  <a:lnTo>
                    <a:pt x="10551" y="15464"/>
                  </a:lnTo>
                  <a:lnTo>
                    <a:pt x="11604" y="14512"/>
                  </a:lnTo>
                  <a:lnTo>
                    <a:pt x="12957" y="14086"/>
                  </a:lnTo>
                  <a:lnTo>
                    <a:pt x="13584" y="12833"/>
                  </a:lnTo>
                  <a:lnTo>
                    <a:pt x="14737" y="11905"/>
                  </a:lnTo>
                  <a:lnTo>
                    <a:pt x="14937" y="10552"/>
                  </a:lnTo>
                  <a:lnTo>
                    <a:pt x="15664" y="9299"/>
                  </a:lnTo>
                  <a:lnTo>
                    <a:pt x="15363" y="7946"/>
                  </a:lnTo>
                  <a:lnTo>
                    <a:pt x="15664" y="6567"/>
                  </a:lnTo>
                  <a:lnTo>
                    <a:pt x="14937" y="5314"/>
                  </a:lnTo>
                  <a:lnTo>
                    <a:pt x="14737" y="3961"/>
                  </a:lnTo>
                  <a:lnTo>
                    <a:pt x="13584" y="3133"/>
                  </a:lnTo>
                  <a:lnTo>
                    <a:pt x="12957" y="1880"/>
                  </a:lnTo>
                  <a:lnTo>
                    <a:pt x="11604" y="1454"/>
                  </a:lnTo>
                  <a:lnTo>
                    <a:pt x="10551" y="527"/>
                  </a:lnTo>
                  <a:lnTo>
                    <a:pt x="9198" y="527"/>
                  </a:lnTo>
                  <a:lnTo>
                    <a:pt x="78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4"/>
            <p:cNvSpPr/>
            <p:nvPr/>
          </p:nvSpPr>
          <p:spPr>
            <a:xfrm>
              <a:off x="3600400" y="2783875"/>
              <a:ext cx="402275" cy="409800"/>
            </a:xfrm>
            <a:custGeom>
              <a:avLst/>
              <a:gdLst/>
              <a:ahLst/>
              <a:cxnLst/>
              <a:rect l="l" t="t" r="r" b="b"/>
              <a:pathLst>
                <a:path w="16091" h="16392" extrusionOk="0">
                  <a:moveTo>
                    <a:pt x="8046" y="401"/>
                  </a:moveTo>
                  <a:lnTo>
                    <a:pt x="9299" y="927"/>
                  </a:lnTo>
                  <a:lnTo>
                    <a:pt x="10652" y="927"/>
                  </a:lnTo>
                  <a:lnTo>
                    <a:pt x="11705" y="1755"/>
                  </a:lnTo>
                  <a:lnTo>
                    <a:pt x="13058" y="2181"/>
                  </a:lnTo>
                  <a:lnTo>
                    <a:pt x="13685" y="3434"/>
                  </a:lnTo>
                  <a:lnTo>
                    <a:pt x="14712" y="4261"/>
                  </a:lnTo>
                  <a:lnTo>
                    <a:pt x="14938" y="5639"/>
                  </a:lnTo>
                  <a:lnTo>
                    <a:pt x="15665" y="6767"/>
                  </a:lnTo>
                  <a:lnTo>
                    <a:pt x="15339" y="8146"/>
                  </a:lnTo>
                  <a:lnTo>
                    <a:pt x="15339" y="8246"/>
                  </a:lnTo>
                  <a:lnTo>
                    <a:pt x="15665" y="9499"/>
                  </a:lnTo>
                  <a:lnTo>
                    <a:pt x="14938" y="10652"/>
                  </a:lnTo>
                  <a:lnTo>
                    <a:pt x="14712" y="12005"/>
                  </a:lnTo>
                  <a:lnTo>
                    <a:pt x="13685" y="12832"/>
                  </a:lnTo>
                  <a:lnTo>
                    <a:pt x="13058" y="14085"/>
                  </a:lnTo>
                  <a:lnTo>
                    <a:pt x="11705" y="14511"/>
                  </a:lnTo>
                  <a:lnTo>
                    <a:pt x="10652" y="15439"/>
                  </a:lnTo>
                  <a:lnTo>
                    <a:pt x="9299" y="15339"/>
                  </a:lnTo>
                  <a:lnTo>
                    <a:pt x="8046" y="15865"/>
                  </a:lnTo>
                  <a:lnTo>
                    <a:pt x="6793" y="15339"/>
                  </a:lnTo>
                  <a:lnTo>
                    <a:pt x="5439" y="15439"/>
                  </a:lnTo>
                  <a:lnTo>
                    <a:pt x="4386" y="14511"/>
                  </a:lnTo>
                  <a:lnTo>
                    <a:pt x="3033" y="14085"/>
                  </a:lnTo>
                  <a:lnTo>
                    <a:pt x="2407" y="12832"/>
                  </a:lnTo>
                  <a:lnTo>
                    <a:pt x="1354" y="12005"/>
                  </a:lnTo>
                  <a:lnTo>
                    <a:pt x="1153" y="10652"/>
                  </a:lnTo>
                  <a:lnTo>
                    <a:pt x="427" y="9499"/>
                  </a:lnTo>
                  <a:lnTo>
                    <a:pt x="727" y="8146"/>
                  </a:lnTo>
                  <a:lnTo>
                    <a:pt x="427" y="6767"/>
                  </a:lnTo>
                  <a:lnTo>
                    <a:pt x="1153" y="5639"/>
                  </a:lnTo>
                  <a:lnTo>
                    <a:pt x="1354" y="4261"/>
                  </a:lnTo>
                  <a:lnTo>
                    <a:pt x="2407" y="3434"/>
                  </a:lnTo>
                  <a:lnTo>
                    <a:pt x="3033" y="2181"/>
                  </a:lnTo>
                  <a:lnTo>
                    <a:pt x="4386" y="1755"/>
                  </a:lnTo>
                  <a:lnTo>
                    <a:pt x="5439" y="927"/>
                  </a:lnTo>
                  <a:lnTo>
                    <a:pt x="6793" y="927"/>
                  </a:lnTo>
                  <a:lnTo>
                    <a:pt x="8046" y="401"/>
                  </a:lnTo>
                  <a:close/>
                  <a:moveTo>
                    <a:pt x="8046" y="0"/>
                  </a:moveTo>
                  <a:lnTo>
                    <a:pt x="6692" y="501"/>
                  </a:lnTo>
                  <a:lnTo>
                    <a:pt x="5214" y="501"/>
                  </a:lnTo>
                  <a:lnTo>
                    <a:pt x="4186" y="1454"/>
                  </a:lnTo>
                  <a:lnTo>
                    <a:pt x="2808" y="1880"/>
                  </a:lnTo>
                  <a:lnTo>
                    <a:pt x="2081" y="3133"/>
                  </a:lnTo>
                  <a:lnTo>
                    <a:pt x="928" y="4060"/>
                  </a:lnTo>
                  <a:lnTo>
                    <a:pt x="727" y="5514"/>
                  </a:lnTo>
                  <a:lnTo>
                    <a:pt x="1" y="6767"/>
                  </a:lnTo>
                  <a:lnTo>
                    <a:pt x="301" y="8146"/>
                  </a:lnTo>
                  <a:lnTo>
                    <a:pt x="1" y="9599"/>
                  </a:lnTo>
                  <a:lnTo>
                    <a:pt x="727" y="10852"/>
                  </a:lnTo>
                  <a:lnTo>
                    <a:pt x="928" y="12206"/>
                  </a:lnTo>
                  <a:lnTo>
                    <a:pt x="2081" y="13158"/>
                  </a:lnTo>
                  <a:lnTo>
                    <a:pt x="2808" y="14411"/>
                  </a:lnTo>
                  <a:lnTo>
                    <a:pt x="4186" y="14912"/>
                  </a:lnTo>
                  <a:lnTo>
                    <a:pt x="5214" y="15865"/>
                  </a:lnTo>
                  <a:lnTo>
                    <a:pt x="6692" y="15765"/>
                  </a:lnTo>
                  <a:lnTo>
                    <a:pt x="8046" y="16391"/>
                  </a:lnTo>
                  <a:lnTo>
                    <a:pt x="9399" y="15765"/>
                  </a:lnTo>
                  <a:lnTo>
                    <a:pt x="10853" y="15865"/>
                  </a:lnTo>
                  <a:lnTo>
                    <a:pt x="11905" y="14912"/>
                  </a:lnTo>
                  <a:lnTo>
                    <a:pt x="13259" y="14411"/>
                  </a:lnTo>
                  <a:lnTo>
                    <a:pt x="13986" y="13158"/>
                  </a:lnTo>
                  <a:lnTo>
                    <a:pt x="15138" y="12206"/>
                  </a:lnTo>
                  <a:lnTo>
                    <a:pt x="15339" y="10852"/>
                  </a:lnTo>
                  <a:lnTo>
                    <a:pt x="16091" y="9599"/>
                  </a:lnTo>
                  <a:lnTo>
                    <a:pt x="15776" y="8195"/>
                  </a:lnTo>
                  <a:lnTo>
                    <a:pt x="16091" y="6767"/>
                  </a:lnTo>
                  <a:lnTo>
                    <a:pt x="15339" y="5514"/>
                  </a:lnTo>
                  <a:lnTo>
                    <a:pt x="15138" y="4060"/>
                  </a:lnTo>
                  <a:lnTo>
                    <a:pt x="13986" y="3133"/>
                  </a:lnTo>
                  <a:lnTo>
                    <a:pt x="13259" y="1880"/>
                  </a:lnTo>
                  <a:lnTo>
                    <a:pt x="11905" y="1454"/>
                  </a:lnTo>
                  <a:lnTo>
                    <a:pt x="10853" y="501"/>
                  </a:lnTo>
                  <a:lnTo>
                    <a:pt x="9399" y="501"/>
                  </a:lnTo>
                  <a:lnTo>
                    <a:pt x="8046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4"/>
            <p:cNvSpPr/>
            <p:nvPr/>
          </p:nvSpPr>
          <p:spPr>
            <a:xfrm>
              <a:off x="3663050" y="2851525"/>
              <a:ext cx="276975" cy="273850"/>
            </a:xfrm>
            <a:custGeom>
              <a:avLst/>
              <a:gdLst/>
              <a:ahLst/>
              <a:cxnLst/>
              <a:rect l="l" t="t" r="r" b="b"/>
              <a:pathLst>
                <a:path w="11079" h="10954" extrusionOk="0">
                  <a:moveTo>
                    <a:pt x="5540" y="302"/>
                  </a:moveTo>
                  <a:cubicBezTo>
                    <a:pt x="6993" y="302"/>
                    <a:pt x="8246" y="828"/>
                    <a:pt x="9199" y="1780"/>
                  </a:cubicBezTo>
                  <a:cubicBezTo>
                    <a:pt x="10126" y="2708"/>
                    <a:pt x="10753" y="4061"/>
                    <a:pt x="10753" y="5440"/>
                  </a:cubicBezTo>
                  <a:cubicBezTo>
                    <a:pt x="10753" y="6893"/>
                    <a:pt x="10126" y="8146"/>
                    <a:pt x="9199" y="9074"/>
                  </a:cubicBezTo>
                  <a:cubicBezTo>
                    <a:pt x="8246" y="10026"/>
                    <a:pt x="6993" y="10653"/>
                    <a:pt x="5540" y="10653"/>
                  </a:cubicBezTo>
                  <a:cubicBezTo>
                    <a:pt x="4061" y="10653"/>
                    <a:pt x="2808" y="10026"/>
                    <a:pt x="1880" y="9074"/>
                  </a:cubicBezTo>
                  <a:cubicBezTo>
                    <a:pt x="928" y="8146"/>
                    <a:pt x="302" y="6893"/>
                    <a:pt x="302" y="5440"/>
                  </a:cubicBezTo>
                  <a:cubicBezTo>
                    <a:pt x="302" y="4061"/>
                    <a:pt x="928" y="2708"/>
                    <a:pt x="1880" y="1780"/>
                  </a:cubicBezTo>
                  <a:cubicBezTo>
                    <a:pt x="2808" y="828"/>
                    <a:pt x="4061" y="302"/>
                    <a:pt x="5540" y="302"/>
                  </a:cubicBezTo>
                  <a:close/>
                  <a:moveTo>
                    <a:pt x="5540" y="1"/>
                  </a:moveTo>
                  <a:cubicBezTo>
                    <a:pt x="2507" y="1"/>
                    <a:pt x="1" y="2407"/>
                    <a:pt x="1" y="5440"/>
                  </a:cubicBezTo>
                  <a:cubicBezTo>
                    <a:pt x="1" y="8447"/>
                    <a:pt x="2507" y="10953"/>
                    <a:pt x="5540" y="10953"/>
                  </a:cubicBezTo>
                  <a:cubicBezTo>
                    <a:pt x="8572" y="10953"/>
                    <a:pt x="11079" y="8447"/>
                    <a:pt x="11079" y="5440"/>
                  </a:cubicBezTo>
                  <a:cubicBezTo>
                    <a:pt x="11079" y="2407"/>
                    <a:pt x="8572" y="1"/>
                    <a:pt x="5540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6" name="Google Shape;796;p34"/>
          <p:cNvGrpSpPr/>
          <p:nvPr/>
        </p:nvGrpSpPr>
        <p:grpSpPr>
          <a:xfrm rot="132037" flipH="1">
            <a:off x="7495981" y="1045848"/>
            <a:ext cx="1385983" cy="2705355"/>
            <a:chOff x="409722" y="228600"/>
            <a:chExt cx="1385931" cy="2705253"/>
          </a:xfrm>
        </p:grpSpPr>
        <p:grpSp>
          <p:nvGrpSpPr>
            <p:cNvPr id="797" name="Google Shape;797;p34"/>
            <p:cNvGrpSpPr/>
            <p:nvPr/>
          </p:nvGrpSpPr>
          <p:grpSpPr>
            <a:xfrm rot="-617154" flipH="1">
              <a:off x="575967" y="402323"/>
              <a:ext cx="1053440" cy="2450002"/>
              <a:chOff x="3817855" y="1437512"/>
              <a:chExt cx="541146" cy="1128254"/>
            </a:xfrm>
          </p:grpSpPr>
          <p:sp>
            <p:nvSpPr>
              <p:cNvPr id="798" name="Google Shape;798;p34"/>
              <p:cNvSpPr/>
              <p:nvPr/>
            </p:nvSpPr>
            <p:spPr>
              <a:xfrm>
                <a:off x="3817855" y="1437512"/>
                <a:ext cx="541146" cy="1128254"/>
              </a:xfrm>
              <a:custGeom>
                <a:avLst/>
                <a:gdLst/>
                <a:ahLst/>
                <a:cxnLst/>
                <a:rect l="l" t="t" r="r" b="b"/>
                <a:pathLst>
                  <a:path w="28598" h="59625" extrusionOk="0">
                    <a:moveTo>
                      <a:pt x="101" y="0"/>
                    </a:moveTo>
                    <a:lnTo>
                      <a:pt x="1" y="426"/>
                    </a:lnTo>
                    <a:cubicBezTo>
                      <a:pt x="16066" y="3359"/>
                      <a:pt x="28197" y="17344"/>
                      <a:pt x="28197" y="34161"/>
                    </a:cubicBezTo>
                    <a:lnTo>
                      <a:pt x="28197" y="34462"/>
                    </a:lnTo>
                    <a:cubicBezTo>
                      <a:pt x="28096" y="44286"/>
                      <a:pt x="23911" y="53058"/>
                      <a:pt x="17219" y="59324"/>
                    </a:cubicBezTo>
                    <a:lnTo>
                      <a:pt x="17545" y="59625"/>
                    </a:lnTo>
                    <a:cubicBezTo>
                      <a:pt x="24212" y="53359"/>
                      <a:pt x="28497" y="44386"/>
                      <a:pt x="28598" y="34462"/>
                    </a:cubicBezTo>
                    <a:lnTo>
                      <a:pt x="28598" y="34161"/>
                    </a:lnTo>
                    <a:cubicBezTo>
                      <a:pt x="28598" y="17143"/>
                      <a:pt x="16292" y="2933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34"/>
              <p:cNvSpPr/>
              <p:nvPr/>
            </p:nvSpPr>
            <p:spPr>
              <a:xfrm>
                <a:off x="3985754" y="1615346"/>
                <a:ext cx="39378" cy="29898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580" extrusionOk="0">
                    <a:moveTo>
                      <a:pt x="1053" y="1"/>
                    </a:moveTo>
                    <a:cubicBezTo>
                      <a:pt x="0" y="1"/>
                      <a:pt x="0" y="1580"/>
                      <a:pt x="1053" y="1580"/>
                    </a:cubicBezTo>
                    <a:cubicBezTo>
                      <a:pt x="2080" y="1580"/>
                      <a:pt x="2080" y="1"/>
                      <a:pt x="1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0" name="Google Shape;800;p34"/>
            <p:cNvSpPr/>
            <p:nvPr/>
          </p:nvSpPr>
          <p:spPr>
            <a:xfrm>
              <a:off x="1419225" y="228600"/>
              <a:ext cx="142800" cy="14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" name="Google Shape;801;p34"/>
          <p:cNvGrpSpPr/>
          <p:nvPr/>
        </p:nvGrpSpPr>
        <p:grpSpPr>
          <a:xfrm rot="-10569166" flipH="1">
            <a:off x="299793" y="1362645"/>
            <a:ext cx="1386005" cy="2705399"/>
            <a:chOff x="409722" y="228600"/>
            <a:chExt cx="1385931" cy="2705253"/>
          </a:xfrm>
        </p:grpSpPr>
        <p:grpSp>
          <p:nvGrpSpPr>
            <p:cNvPr id="802" name="Google Shape;802;p34"/>
            <p:cNvGrpSpPr/>
            <p:nvPr/>
          </p:nvGrpSpPr>
          <p:grpSpPr>
            <a:xfrm rot="-617154" flipH="1">
              <a:off x="575967" y="402323"/>
              <a:ext cx="1053440" cy="2450002"/>
              <a:chOff x="3817855" y="1437512"/>
              <a:chExt cx="541146" cy="1128254"/>
            </a:xfrm>
          </p:grpSpPr>
          <p:sp>
            <p:nvSpPr>
              <p:cNvPr id="803" name="Google Shape;803;p34"/>
              <p:cNvSpPr/>
              <p:nvPr/>
            </p:nvSpPr>
            <p:spPr>
              <a:xfrm>
                <a:off x="3817855" y="1437512"/>
                <a:ext cx="541146" cy="1128254"/>
              </a:xfrm>
              <a:custGeom>
                <a:avLst/>
                <a:gdLst/>
                <a:ahLst/>
                <a:cxnLst/>
                <a:rect l="l" t="t" r="r" b="b"/>
                <a:pathLst>
                  <a:path w="28598" h="59625" extrusionOk="0">
                    <a:moveTo>
                      <a:pt x="101" y="0"/>
                    </a:moveTo>
                    <a:lnTo>
                      <a:pt x="1" y="426"/>
                    </a:lnTo>
                    <a:cubicBezTo>
                      <a:pt x="16066" y="3359"/>
                      <a:pt x="28197" y="17344"/>
                      <a:pt x="28197" y="34161"/>
                    </a:cubicBezTo>
                    <a:lnTo>
                      <a:pt x="28197" y="34462"/>
                    </a:lnTo>
                    <a:cubicBezTo>
                      <a:pt x="28096" y="44286"/>
                      <a:pt x="23911" y="53058"/>
                      <a:pt x="17219" y="59324"/>
                    </a:cubicBezTo>
                    <a:lnTo>
                      <a:pt x="17545" y="59625"/>
                    </a:lnTo>
                    <a:cubicBezTo>
                      <a:pt x="24212" y="53359"/>
                      <a:pt x="28497" y="44386"/>
                      <a:pt x="28598" y="34462"/>
                    </a:cubicBezTo>
                    <a:lnTo>
                      <a:pt x="28598" y="34161"/>
                    </a:lnTo>
                    <a:cubicBezTo>
                      <a:pt x="28598" y="17143"/>
                      <a:pt x="16292" y="2933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34"/>
              <p:cNvSpPr/>
              <p:nvPr/>
            </p:nvSpPr>
            <p:spPr>
              <a:xfrm>
                <a:off x="3985754" y="1615346"/>
                <a:ext cx="39378" cy="29898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580" extrusionOk="0">
                    <a:moveTo>
                      <a:pt x="1053" y="1"/>
                    </a:moveTo>
                    <a:cubicBezTo>
                      <a:pt x="0" y="1"/>
                      <a:pt x="0" y="1580"/>
                      <a:pt x="1053" y="1580"/>
                    </a:cubicBezTo>
                    <a:cubicBezTo>
                      <a:pt x="2080" y="1580"/>
                      <a:pt x="2080" y="1"/>
                      <a:pt x="1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5" name="Google Shape;805;p34"/>
            <p:cNvSpPr/>
            <p:nvPr/>
          </p:nvSpPr>
          <p:spPr>
            <a:xfrm>
              <a:off x="1419225" y="228600"/>
              <a:ext cx="142800" cy="14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Правоугаоник 1">
            <a:hlinkClick r:id="rId4" action="ppaction://hlinksldjump"/>
            <a:extLst>
              <a:ext uri="{FF2B5EF4-FFF2-40B4-BE49-F238E27FC236}">
                <a16:creationId xmlns:a16="http://schemas.microsoft.com/office/drawing/2014/main" id="{9C78153E-A915-F86D-12D3-31166233A5F5}"/>
              </a:ext>
            </a:extLst>
          </p:cNvPr>
          <p:cNvSpPr/>
          <p:nvPr/>
        </p:nvSpPr>
        <p:spPr>
          <a:xfrm>
            <a:off x="505393" y="4633647"/>
            <a:ext cx="921774" cy="4830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Права линија спајања са стрелицом 2">
            <a:extLst>
              <a:ext uri="{FF2B5EF4-FFF2-40B4-BE49-F238E27FC236}">
                <a16:creationId xmlns:a16="http://schemas.microsoft.com/office/drawing/2014/main" id="{E9D58206-C153-C254-25CC-375F42A9A8A7}"/>
              </a:ext>
            </a:extLst>
          </p:cNvPr>
          <p:cNvCxnSpPr/>
          <p:nvPr/>
        </p:nvCxnSpPr>
        <p:spPr>
          <a:xfrm flipH="1">
            <a:off x="667625" y="4876996"/>
            <a:ext cx="648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63738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32"/>
          <p:cNvSpPr/>
          <p:nvPr/>
        </p:nvSpPr>
        <p:spPr>
          <a:xfrm>
            <a:off x="3774304" y="1957425"/>
            <a:ext cx="1739885" cy="1739885"/>
          </a:xfrm>
          <a:custGeom>
            <a:avLst/>
            <a:gdLst/>
            <a:ahLst/>
            <a:cxnLst/>
            <a:rect l="l" t="t" r="r" b="b"/>
            <a:pathLst>
              <a:path w="27756" h="27756" extrusionOk="0">
                <a:moveTo>
                  <a:pt x="13878" y="0"/>
                </a:moveTo>
                <a:cubicBezTo>
                  <a:pt x="6217" y="0"/>
                  <a:pt x="0" y="6211"/>
                  <a:pt x="0" y="13878"/>
                </a:cubicBezTo>
                <a:cubicBezTo>
                  <a:pt x="0" y="21539"/>
                  <a:pt x="6217" y="27756"/>
                  <a:pt x="13878" y="27756"/>
                </a:cubicBezTo>
                <a:cubicBezTo>
                  <a:pt x="21545" y="27756"/>
                  <a:pt x="27756" y="21539"/>
                  <a:pt x="27756" y="13878"/>
                </a:cubicBezTo>
                <a:cubicBezTo>
                  <a:pt x="27756" y="6211"/>
                  <a:pt x="21545" y="0"/>
                  <a:pt x="138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32"/>
          <p:cNvSpPr/>
          <p:nvPr/>
        </p:nvSpPr>
        <p:spPr>
          <a:xfrm>
            <a:off x="3545345" y="1773705"/>
            <a:ext cx="2053310" cy="2053310"/>
          </a:xfrm>
          <a:custGeom>
            <a:avLst/>
            <a:gdLst/>
            <a:ahLst/>
            <a:cxnLst/>
            <a:rect l="l" t="t" r="r" b="b"/>
            <a:pathLst>
              <a:path w="32756" h="32756" fill="none" extrusionOk="0">
                <a:moveTo>
                  <a:pt x="16378" y="32755"/>
                </a:moveTo>
                <a:lnTo>
                  <a:pt x="16378" y="32755"/>
                </a:lnTo>
                <a:cubicBezTo>
                  <a:pt x="7331" y="32755"/>
                  <a:pt x="1" y="25418"/>
                  <a:pt x="1" y="16378"/>
                </a:cubicBezTo>
                <a:lnTo>
                  <a:pt x="1" y="16378"/>
                </a:lnTo>
                <a:cubicBezTo>
                  <a:pt x="1" y="7331"/>
                  <a:pt x="7331" y="1"/>
                  <a:pt x="16378" y="1"/>
                </a:cubicBezTo>
                <a:lnTo>
                  <a:pt x="16378" y="1"/>
                </a:lnTo>
                <a:cubicBezTo>
                  <a:pt x="25425" y="1"/>
                  <a:pt x="32755" y="7331"/>
                  <a:pt x="32755" y="16378"/>
                </a:cubicBezTo>
                <a:lnTo>
                  <a:pt x="32755" y="16378"/>
                </a:lnTo>
                <a:cubicBezTo>
                  <a:pt x="32755" y="25418"/>
                  <a:pt x="25425" y="32755"/>
                  <a:pt x="16378" y="32755"/>
                </a:cubicBezTo>
                <a:close/>
              </a:path>
            </a:pathLst>
          </a:custGeom>
          <a:solidFill>
            <a:srgbClr val="FFFFFF"/>
          </a:solidFill>
          <a:ln w="285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32"/>
          <p:cNvSpPr/>
          <p:nvPr/>
        </p:nvSpPr>
        <p:spPr>
          <a:xfrm>
            <a:off x="4040005" y="2403843"/>
            <a:ext cx="1063969" cy="674050"/>
          </a:xfrm>
          <a:custGeom>
            <a:avLst/>
            <a:gdLst/>
            <a:ahLst/>
            <a:cxnLst/>
            <a:rect l="l" t="t" r="r" b="b"/>
            <a:pathLst>
              <a:path w="13095" h="8296" extrusionOk="0">
                <a:moveTo>
                  <a:pt x="1289" y="0"/>
                </a:moveTo>
                <a:cubicBezTo>
                  <a:pt x="576" y="0"/>
                  <a:pt x="0" y="602"/>
                  <a:pt x="0" y="1341"/>
                </a:cubicBezTo>
                <a:lnTo>
                  <a:pt x="0" y="6955"/>
                </a:lnTo>
                <a:cubicBezTo>
                  <a:pt x="0" y="7693"/>
                  <a:pt x="576" y="8296"/>
                  <a:pt x="1289" y="8296"/>
                </a:cubicBezTo>
                <a:lnTo>
                  <a:pt x="11805" y="8296"/>
                </a:lnTo>
                <a:cubicBezTo>
                  <a:pt x="12518" y="8296"/>
                  <a:pt x="13094" y="7693"/>
                  <a:pt x="13094" y="6955"/>
                </a:cubicBezTo>
                <a:lnTo>
                  <a:pt x="13094" y="1341"/>
                </a:lnTo>
                <a:cubicBezTo>
                  <a:pt x="13094" y="602"/>
                  <a:pt x="12518" y="7"/>
                  <a:pt x="11805" y="0"/>
                </a:cubicBezTo>
                <a:close/>
              </a:path>
            </a:pathLst>
          </a:custGeom>
          <a:solidFill>
            <a:srgbClr val="FFFFFF"/>
          </a:solidFill>
          <a:ln w="975" cap="flat" cmpd="sng">
            <a:solidFill>
              <a:srgbClr val="507FB5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32"/>
          <p:cNvSpPr/>
          <p:nvPr/>
        </p:nvSpPr>
        <p:spPr>
          <a:xfrm>
            <a:off x="4040005" y="2404331"/>
            <a:ext cx="1063969" cy="673563"/>
          </a:xfrm>
          <a:custGeom>
            <a:avLst/>
            <a:gdLst/>
            <a:ahLst/>
            <a:cxnLst/>
            <a:rect l="l" t="t" r="r" b="b"/>
            <a:pathLst>
              <a:path w="13095" h="8290" extrusionOk="0">
                <a:moveTo>
                  <a:pt x="1289" y="1"/>
                </a:moveTo>
                <a:cubicBezTo>
                  <a:pt x="576" y="1"/>
                  <a:pt x="0" y="596"/>
                  <a:pt x="0" y="1341"/>
                </a:cubicBezTo>
                <a:lnTo>
                  <a:pt x="0" y="6949"/>
                </a:lnTo>
                <a:cubicBezTo>
                  <a:pt x="0" y="7687"/>
                  <a:pt x="576" y="8290"/>
                  <a:pt x="1289" y="8290"/>
                </a:cubicBezTo>
                <a:lnTo>
                  <a:pt x="11805" y="8290"/>
                </a:lnTo>
                <a:cubicBezTo>
                  <a:pt x="12518" y="8290"/>
                  <a:pt x="13094" y="7687"/>
                  <a:pt x="13094" y="6949"/>
                </a:cubicBezTo>
                <a:lnTo>
                  <a:pt x="13094" y="1341"/>
                </a:lnTo>
                <a:cubicBezTo>
                  <a:pt x="13094" y="596"/>
                  <a:pt x="12518" y="1"/>
                  <a:pt x="11805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5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32"/>
          <p:cNvSpPr/>
          <p:nvPr/>
        </p:nvSpPr>
        <p:spPr>
          <a:xfrm>
            <a:off x="4128895" y="2490132"/>
            <a:ext cx="886113" cy="506756"/>
          </a:xfrm>
          <a:custGeom>
            <a:avLst/>
            <a:gdLst/>
            <a:ahLst/>
            <a:cxnLst/>
            <a:rect l="l" t="t" r="r" b="b"/>
            <a:pathLst>
              <a:path w="10906" h="6237" extrusionOk="0">
                <a:moveTo>
                  <a:pt x="240" y="0"/>
                </a:moveTo>
                <a:cubicBezTo>
                  <a:pt x="104" y="0"/>
                  <a:pt x="0" y="110"/>
                  <a:pt x="0" y="240"/>
                </a:cubicBezTo>
                <a:lnTo>
                  <a:pt x="0" y="5997"/>
                </a:lnTo>
                <a:cubicBezTo>
                  <a:pt x="0" y="6126"/>
                  <a:pt x="104" y="6236"/>
                  <a:pt x="240" y="6236"/>
                </a:cubicBezTo>
                <a:lnTo>
                  <a:pt x="10673" y="6236"/>
                </a:lnTo>
                <a:cubicBezTo>
                  <a:pt x="10802" y="6236"/>
                  <a:pt x="10906" y="6126"/>
                  <a:pt x="10906" y="5997"/>
                </a:cubicBezTo>
                <a:lnTo>
                  <a:pt x="10906" y="240"/>
                </a:lnTo>
                <a:cubicBezTo>
                  <a:pt x="10906" y="110"/>
                  <a:pt x="10802" y="0"/>
                  <a:pt x="10673" y="0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32"/>
          <p:cNvSpPr/>
          <p:nvPr/>
        </p:nvSpPr>
        <p:spPr>
          <a:xfrm>
            <a:off x="4128895" y="2490132"/>
            <a:ext cx="886113" cy="506756"/>
          </a:xfrm>
          <a:custGeom>
            <a:avLst/>
            <a:gdLst/>
            <a:ahLst/>
            <a:cxnLst/>
            <a:rect l="l" t="t" r="r" b="b"/>
            <a:pathLst>
              <a:path w="10906" h="6237" fill="none" extrusionOk="0">
                <a:moveTo>
                  <a:pt x="10906" y="5997"/>
                </a:moveTo>
                <a:cubicBezTo>
                  <a:pt x="10906" y="6126"/>
                  <a:pt x="10802" y="6236"/>
                  <a:pt x="10673" y="6236"/>
                </a:cubicBezTo>
                <a:lnTo>
                  <a:pt x="240" y="6236"/>
                </a:lnTo>
                <a:cubicBezTo>
                  <a:pt x="104" y="6236"/>
                  <a:pt x="0" y="6126"/>
                  <a:pt x="0" y="5997"/>
                </a:cubicBezTo>
                <a:lnTo>
                  <a:pt x="0" y="240"/>
                </a:lnTo>
                <a:cubicBezTo>
                  <a:pt x="0" y="110"/>
                  <a:pt x="104" y="0"/>
                  <a:pt x="240" y="0"/>
                </a:cubicBezTo>
                <a:lnTo>
                  <a:pt x="10673" y="0"/>
                </a:lnTo>
                <a:cubicBezTo>
                  <a:pt x="10802" y="0"/>
                  <a:pt x="10906" y="110"/>
                  <a:pt x="10906" y="240"/>
                </a:cubicBezTo>
                <a:close/>
              </a:path>
            </a:pathLst>
          </a:custGeom>
          <a:noFill/>
          <a:ln w="19050" cap="flat" cmpd="sng">
            <a:solidFill>
              <a:schemeClr val="accent5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32"/>
          <p:cNvSpPr/>
          <p:nvPr/>
        </p:nvSpPr>
        <p:spPr>
          <a:xfrm>
            <a:off x="4424083" y="2564315"/>
            <a:ext cx="296319" cy="296319"/>
          </a:xfrm>
          <a:custGeom>
            <a:avLst/>
            <a:gdLst/>
            <a:ahLst/>
            <a:cxnLst/>
            <a:rect l="l" t="t" r="r" b="b"/>
            <a:pathLst>
              <a:path w="3647" h="3647" fill="none" extrusionOk="0">
                <a:moveTo>
                  <a:pt x="3646" y="1820"/>
                </a:moveTo>
                <a:cubicBezTo>
                  <a:pt x="3646" y="2830"/>
                  <a:pt x="2830" y="3646"/>
                  <a:pt x="1820" y="3646"/>
                </a:cubicBezTo>
                <a:cubicBezTo>
                  <a:pt x="816" y="3646"/>
                  <a:pt x="0" y="2830"/>
                  <a:pt x="0" y="1820"/>
                </a:cubicBezTo>
                <a:cubicBezTo>
                  <a:pt x="0" y="816"/>
                  <a:pt x="816" y="0"/>
                  <a:pt x="1820" y="0"/>
                </a:cubicBezTo>
                <a:cubicBezTo>
                  <a:pt x="2830" y="0"/>
                  <a:pt x="3646" y="816"/>
                  <a:pt x="3646" y="182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32"/>
          <p:cNvSpPr/>
          <p:nvPr/>
        </p:nvSpPr>
        <p:spPr>
          <a:xfrm>
            <a:off x="4549861" y="2644754"/>
            <a:ext cx="85800" cy="135363"/>
          </a:xfrm>
          <a:custGeom>
            <a:avLst/>
            <a:gdLst/>
            <a:ahLst/>
            <a:cxnLst/>
            <a:rect l="l" t="t" r="r" b="b"/>
            <a:pathLst>
              <a:path w="1056" h="1666" extrusionOk="0">
                <a:moveTo>
                  <a:pt x="0" y="1"/>
                </a:moveTo>
                <a:lnTo>
                  <a:pt x="0" y="1665"/>
                </a:lnTo>
                <a:lnTo>
                  <a:pt x="1056" y="830"/>
                </a:lnTo>
                <a:lnTo>
                  <a:pt x="0" y="1"/>
                </a:lnTo>
                <a:close/>
              </a:path>
            </a:pathLst>
          </a:custGeom>
          <a:solidFill>
            <a:schemeClr val="accent3"/>
          </a:solidFill>
          <a:ln w="2925" cap="flat" cmpd="sng">
            <a:solidFill>
              <a:schemeClr val="accent3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32"/>
          <p:cNvSpPr/>
          <p:nvPr/>
        </p:nvSpPr>
        <p:spPr>
          <a:xfrm>
            <a:off x="4170983" y="2924179"/>
            <a:ext cx="802506" cy="81"/>
          </a:xfrm>
          <a:custGeom>
            <a:avLst/>
            <a:gdLst/>
            <a:ahLst/>
            <a:cxnLst/>
            <a:rect l="l" t="t" r="r" b="b"/>
            <a:pathLst>
              <a:path w="9877" h="1" fill="none" extrusionOk="0">
                <a:moveTo>
                  <a:pt x="1" y="1"/>
                </a:moveTo>
                <a:lnTo>
                  <a:pt x="9876" y="1"/>
                </a:lnTo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32"/>
          <p:cNvSpPr/>
          <p:nvPr/>
        </p:nvSpPr>
        <p:spPr>
          <a:xfrm>
            <a:off x="4528817" y="2445363"/>
            <a:ext cx="86856" cy="81"/>
          </a:xfrm>
          <a:custGeom>
            <a:avLst/>
            <a:gdLst/>
            <a:ahLst/>
            <a:cxnLst/>
            <a:rect l="l" t="t" r="r" b="b"/>
            <a:pathLst>
              <a:path w="1069" h="1" fill="none" extrusionOk="0">
                <a:moveTo>
                  <a:pt x="0" y="1"/>
                </a:moveTo>
                <a:lnTo>
                  <a:pt x="1069" y="1"/>
                </a:ln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32"/>
          <p:cNvSpPr/>
          <p:nvPr/>
        </p:nvSpPr>
        <p:spPr>
          <a:xfrm>
            <a:off x="4040005" y="3077826"/>
            <a:ext cx="1063969" cy="119031"/>
          </a:xfrm>
          <a:custGeom>
            <a:avLst/>
            <a:gdLst/>
            <a:ahLst/>
            <a:cxnLst/>
            <a:rect l="l" t="t" r="r" b="b"/>
            <a:pathLst>
              <a:path w="13095" h="1465" extrusionOk="0">
                <a:moveTo>
                  <a:pt x="732" y="1"/>
                </a:moveTo>
                <a:cubicBezTo>
                  <a:pt x="330" y="1"/>
                  <a:pt x="0" y="331"/>
                  <a:pt x="0" y="732"/>
                </a:cubicBezTo>
                <a:cubicBezTo>
                  <a:pt x="0" y="1134"/>
                  <a:pt x="330" y="1464"/>
                  <a:pt x="732" y="1464"/>
                </a:cubicBezTo>
                <a:lnTo>
                  <a:pt x="12362" y="1464"/>
                </a:lnTo>
                <a:cubicBezTo>
                  <a:pt x="12764" y="1464"/>
                  <a:pt x="13094" y="1134"/>
                  <a:pt x="13094" y="732"/>
                </a:cubicBezTo>
                <a:cubicBezTo>
                  <a:pt x="13094" y="331"/>
                  <a:pt x="12764" y="1"/>
                  <a:pt x="12362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5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32"/>
          <p:cNvSpPr/>
          <p:nvPr/>
        </p:nvSpPr>
        <p:spPr>
          <a:xfrm>
            <a:off x="4577719" y="3672008"/>
            <a:ext cx="81" cy="8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1"/>
                </a:moveTo>
                <a:close/>
              </a:path>
            </a:pathLst>
          </a:custGeom>
          <a:noFill/>
          <a:ln w="2925" cap="flat" cmpd="sng">
            <a:solidFill>
              <a:srgbClr val="F1CB30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32"/>
          <p:cNvSpPr txBox="1"/>
          <p:nvPr/>
        </p:nvSpPr>
        <p:spPr>
          <a:xfrm>
            <a:off x="768413" y="1808550"/>
            <a:ext cx="2079600" cy="636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sr-Cyrl-RS" sz="2000" b="1" dirty="0">
                <a:solidFill>
                  <a:schemeClr val="tx1"/>
                </a:solidFill>
                <a:latin typeface="Aldrich"/>
                <a:ea typeface="Times New Roman"/>
              </a:rPr>
              <a:t>Програм за обраду текста</a:t>
            </a:r>
            <a:endParaRPr lang="en-US" sz="2000" b="1" dirty="0">
              <a:solidFill>
                <a:schemeClr val="tx1"/>
              </a:solidFill>
              <a:latin typeface="Aldrich"/>
            </a:endParaRPr>
          </a:p>
        </p:txBody>
      </p:sp>
      <p:cxnSp>
        <p:nvCxnSpPr>
          <p:cNvPr id="705" name="Google Shape;705;p32"/>
          <p:cNvCxnSpPr>
            <a:cxnSpLocks/>
            <a:stCxn id="700" idx="3"/>
          </p:cNvCxnSpPr>
          <p:nvPr/>
        </p:nvCxnSpPr>
        <p:spPr>
          <a:xfrm>
            <a:off x="2848013" y="2126957"/>
            <a:ext cx="781800" cy="141106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706" name="Google Shape;706;p32"/>
          <p:cNvSpPr/>
          <p:nvPr/>
        </p:nvSpPr>
        <p:spPr>
          <a:xfrm>
            <a:off x="3838538" y="1838325"/>
            <a:ext cx="238200" cy="2382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32"/>
          <p:cNvSpPr/>
          <p:nvPr/>
        </p:nvSpPr>
        <p:spPr>
          <a:xfrm>
            <a:off x="5067263" y="1838325"/>
            <a:ext cx="238200" cy="238200"/>
          </a:xfrm>
          <a:prstGeom prst="ellipse">
            <a:avLst/>
          </a:prstGeom>
          <a:solidFill>
            <a:schemeClr val="accent6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32"/>
          <p:cNvSpPr/>
          <p:nvPr/>
        </p:nvSpPr>
        <p:spPr>
          <a:xfrm>
            <a:off x="3838538" y="3533775"/>
            <a:ext cx="238200" cy="2382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32"/>
          <p:cNvSpPr/>
          <p:nvPr/>
        </p:nvSpPr>
        <p:spPr>
          <a:xfrm>
            <a:off x="5067263" y="3533775"/>
            <a:ext cx="238200" cy="238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Правоугаоник 9">
            <a:hlinkClick r:id="rId4" action="ppaction://hlinksldjump"/>
            <a:extLst>
              <a:ext uri="{FF2B5EF4-FFF2-40B4-BE49-F238E27FC236}">
                <a16:creationId xmlns:a16="http://schemas.microsoft.com/office/drawing/2014/main" id="{EA737841-EF58-F8E3-3314-99D1BDA9BA4F}"/>
              </a:ext>
            </a:extLst>
          </p:cNvPr>
          <p:cNvSpPr/>
          <p:nvPr/>
        </p:nvSpPr>
        <p:spPr>
          <a:xfrm>
            <a:off x="7883013" y="4247535"/>
            <a:ext cx="921774" cy="4830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Права линија спајања са стрелицом 10">
            <a:extLst>
              <a:ext uri="{FF2B5EF4-FFF2-40B4-BE49-F238E27FC236}">
                <a16:creationId xmlns:a16="http://schemas.microsoft.com/office/drawing/2014/main" id="{BDB790B5-0CD5-98E1-9957-1D0B3BC248A7}"/>
              </a:ext>
            </a:extLst>
          </p:cNvPr>
          <p:cNvCxnSpPr/>
          <p:nvPr/>
        </p:nvCxnSpPr>
        <p:spPr>
          <a:xfrm flipH="1">
            <a:off x="8045245" y="4490884"/>
            <a:ext cx="648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Оквир за текст 11">
            <a:extLst>
              <a:ext uri="{FF2B5EF4-FFF2-40B4-BE49-F238E27FC236}">
                <a16:creationId xmlns:a16="http://schemas.microsoft.com/office/drawing/2014/main" id="{6008491D-0314-CAB6-339F-BFF75D6D37CB}"/>
              </a:ext>
            </a:extLst>
          </p:cNvPr>
          <p:cNvSpPr txBox="1"/>
          <p:nvPr/>
        </p:nvSpPr>
        <p:spPr>
          <a:xfrm>
            <a:off x="1158995" y="576268"/>
            <a:ext cx="5597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bs-Latn-BA" sz="2000" b="1" dirty="0" err="1">
                <a:solidFill>
                  <a:schemeClr val="tx1"/>
                </a:solidFill>
                <a:ea typeface="Times New Roman"/>
                <a:cs typeface="Arial" pitchFamily="34" charset="0"/>
              </a:rPr>
              <a:t>Обрада</a:t>
            </a:r>
            <a:r>
              <a:rPr lang="bs-Latn-BA" sz="2000" b="1" dirty="0">
                <a:solidFill>
                  <a:schemeClr val="tx1"/>
                </a:solidFill>
                <a:ea typeface="Times New Roman"/>
                <a:cs typeface="Arial" pitchFamily="34" charset="0"/>
              </a:rPr>
              <a:t> </a:t>
            </a:r>
            <a:r>
              <a:rPr lang="bs-Latn-BA" sz="2400" b="1" dirty="0" err="1">
                <a:solidFill>
                  <a:schemeClr val="tx1"/>
                </a:solidFill>
                <a:latin typeface="Aldrich"/>
                <a:ea typeface="Times New Roman"/>
                <a:cs typeface="Arial" pitchFamily="34" charset="0"/>
              </a:rPr>
              <a:t>текста</a:t>
            </a:r>
            <a:endParaRPr lang="en-US" sz="2000" b="1" dirty="0">
              <a:solidFill>
                <a:schemeClr val="tx1"/>
              </a:solidFill>
              <a:latin typeface="Aldrich"/>
              <a:ea typeface="Calibri"/>
              <a:cs typeface="Arial" pitchFamily="34" charset="0"/>
            </a:endParaRPr>
          </a:p>
        </p:txBody>
      </p:sp>
      <p:cxnSp>
        <p:nvCxnSpPr>
          <p:cNvPr id="2" name="Google Shape;705;p32">
            <a:extLst>
              <a:ext uri="{FF2B5EF4-FFF2-40B4-BE49-F238E27FC236}">
                <a16:creationId xmlns:a16="http://schemas.microsoft.com/office/drawing/2014/main" id="{8F9CA8CC-7F2A-1E6F-7FD2-D1A71670010A}"/>
              </a:ext>
            </a:extLst>
          </p:cNvPr>
          <p:cNvCxnSpPr>
            <a:cxnSpLocks/>
          </p:cNvCxnSpPr>
          <p:nvPr/>
        </p:nvCxnSpPr>
        <p:spPr>
          <a:xfrm flipH="1">
            <a:off x="5502202" y="2260245"/>
            <a:ext cx="793785" cy="153198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5" name="Google Shape;700;p32">
            <a:extLst>
              <a:ext uri="{FF2B5EF4-FFF2-40B4-BE49-F238E27FC236}">
                <a16:creationId xmlns:a16="http://schemas.microsoft.com/office/drawing/2014/main" id="{E7ECA220-DB7B-A58A-8B30-0C873C52A24F}"/>
              </a:ext>
            </a:extLst>
          </p:cNvPr>
          <p:cNvSpPr txBox="1"/>
          <p:nvPr/>
        </p:nvSpPr>
        <p:spPr>
          <a:xfrm>
            <a:off x="6295987" y="1927502"/>
            <a:ext cx="2079600" cy="852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sr-Cyrl-RS" sz="2000" b="1" dirty="0">
                <a:solidFill>
                  <a:schemeClr val="tx1"/>
                </a:solidFill>
                <a:latin typeface="Aldrich"/>
                <a:ea typeface="Times New Roman"/>
                <a:hlinkClick r:id="rId5" action="ppaction://hlinksldjump"/>
              </a:rPr>
              <a:t>Унос и обликовање текста</a:t>
            </a:r>
            <a:endParaRPr lang="en-US" sz="2000" b="1" dirty="0">
              <a:solidFill>
                <a:schemeClr val="tx1"/>
              </a:solidFill>
              <a:latin typeface="Aldrich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12463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35"/>
          <p:cNvSpPr txBox="1">
            <a:spLocks noGrp="1"/>
          </p:cNvSpPr>
          <p:nvPr>
            <p:ph type="body" idx="1"/>
          </p:nvPr>
        </p:nvSpPr>
        <p:spPr>
          <a:xfrm>
            <a:off x="4322942" y="1165124"/>
            <a:ext cx="4481846" cy="398237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6213" lvl="1" indent="-873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bs-Latn-BA" sz="2200" dirty="0" err="1">
                <a:solidFill>
                  <a:schemeClr val="tx1"/>
                </a:solidFill>
                <a:latin typeface="Aldrich"/>
                <a:cs typeface="Arial" pitchFamily="34" charset="0"/>
              </a:rPr>
              <a:t>објашњава</a:t>
            </a:r>
            <a:r>
              <a:rPr lang="bs-Latn-BA" sz="2200" dirty="0">
                <a:solidFill>
                  <a:schemeClr val="tx1"/>
                </a:solidFill>
                <a:latin typeface="Aldrich"/>
                <a:cs typeface="Arial" pitchFamily="34" charset="0"/>
              </a:rPr>
              <a:t> </a:t>
            </a:r>
            <a:r>
              <a:rPr lang="bs-Latn-BA" sz="2200" dirty="0" err="1">
                <a:solidFill>
                  <a:schemeClr val="tx1"/>
                </a:solidFill>
                <a:latin typeface="Aldrich"/>
                <a:cs typeface="Arial" pitchFamily="34" charset="0"/>
              </a:rPr>
              <a:t>намјену</a:t>
            </a:r>
            <a:r>
              <a:rPr lang="bs-Latn-BA" sz="2200" dirty="0">
                <a:solidFill>
                  <a:schemeClr val="tx1"/>
                </a:solidFill>
                <a:latin typeface="Aldrich"/>
                <a:cs typeface="Arial" pitchFamily="34" charset="0"/>
              </a:rPr>
              <a:t> </a:t>
            </a:r>
            <a:r>
              <a:rPr lang="bs-Latn-BA" sz="2200" dirty="0" err="1">
                <a:solidFill>
                  <a:schemeClr val="tx1"/>
                </a:solidFill>
                <a:latin typeface="Aldrich"/>
                <a:cs typeface="Arial" pitchFamily="34" charset="0"/>
              </a:rPr>
              <a:t>програма</a:t>
            </a:r>
            <a:r>
              <a:rPr lang="bs-Latn-BA" sz="2200" dirty="0">
                <a:solidFill>
                  <a:schemeClr val="tx1"/>
                </a:solidFill>
                <a:latin typeface="Aldrich"/>
                <a:cs typeface="Arial" pitchFamily="34" charset="0"/>
              </a:rPr>
              <a:t> </a:t>
            </a:r>
            <a:r>
              <a:rPr lang="bs-Latn-BA" sz="2200" dirty="0" err="1">
                <a:solidFill>
                  <a:schemeClr val="tx1"/>
                </a:solidFill>
                <a:latin typeface="Aldrich"/>
                <a:cs typeface="Arial" pitchFamily="34" charset="0"/>
              </a:rPr>
              <a:t>за</a:t>
            </a:r>
            <a:r>
              <a:rPr lang="bs-Latn-BA" sz="2200" dirty="0">
                <a:solidFill>
                  <a:schemeClr val="tx1"/>
                </a:solidFill>
                <a:latin typeface="Aldrich"/>
                <a:cs typeface="Arial" pitchFamily="34" charset="0"/>
              </a:rPr>
              <a:t> </a:t>
            </a:r>
            <a:r>
              <a:rPr lang="bs-Latn-BA" sz="2200" dirty="0" err="1">
                <a:solidFill>
                  <a:schemeClr val="tx1"/>
                </a:solidFill>
                <a:latin typeface="Aldrich"/>
                <a:cs typeface="Arial" pitchFamily="34" charset="0"/>
              </a:rPr>
              <a:t>обраду</a:t>
            </a:r>
            <a:r>
              <a:rPr lang="bs-Latn-BA" sz="2200" dirty="0">
                <a:solidFill>
                  <a:schemeClr val="tx1"/>
                </a:solidFill>
                <a:latin typeface="Aldrich"/>
                <a:cs typeface="Arial" pitchFamily="34" charset="0"/>
              </a:rPr>
              <a:t> </a:t>
            </a:r>
            <a:r>
              <a:rPr lang="bs-Latn-BA" sz="2200" dirty="0" err="1">
                <a:solidFill>
                  <a:schemeClr val="tx1"/>
                </a:solidFill>
                <a:latin typeface="Aldrich"/>
                <a:cs typeface="Arial" pitchFamily="34" charset="0"/>
              </a:rPr>
              <a:t>текста</a:t>
            </a:r>
            <a:r>
              <a:rPr lang="bs-Latn-BA" sz="2200" dirty="0">
                <a:solidFill>
                  <a:schemeClr val="tx1"/>
                </a:solidFill>
                <a:latin typeface="Aldrich"/>
                <a:cs typeface="Arial" pitchFamily="34" charset="0"/>
              </a:rPr>
              <a:t>;</a:t>
            </a:r>
            <a:endParaRPr lang="en-US" sz="2200" dirty="0">
              <a:solidFill>
                <a:schemeClr val="tx1"/>
              </a:solidFill>
              <a:latin typeface="Aldrich"/>
              <a:cs typeface="Arial" pitchFamily="34" charset="0"/>
            </a:endParaRPr>
          </a:p>
          <a:p>
            <a:pPr marL="176213" lvl="1" indent="-873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bs-Latn-BA" sz="2200" dirty="0" err="1">
                <a:solidFill>
                  <a:schemeClr val="tx1"/>
                </a:solidFill>
                <a:latin typeface="Aldrich"/>
                <a:cs typeface="Arial" pitchFamily="34" charset="0"/>
              </a:rPr>
              <a:t>разликује</a:t>
            </a:r>
            <a:r>
              <a:rPr lang="bs-Latn-BA" sz="2200" dirty="0">
                <a:solidFill>
                  <a:schemeClr val="tx1"/>
                </a:solidFill>
                <a:latin typeface="Aldrich"/>
                <a:cs typeface="Arial" pitchFamily="34" charset="0"/>
              </a:rPr>
              <a:t> </a:t>
            </a:r>
            <a:r>
              <a:rPr lang="bs-Latn-BA" sz="2200" dirty="0" err="1">
                <a:solidFill>
                  <a:schemeClr val="tx1"/>
                </a:solidFill>
                <a:latin typeface="Aldrich"/>
                <a:cs typeface="Arial" pitchFamily="34" charset="0"/>
              </a:rPr>
              <a:t>елементе</a:t>
            </a:r>
            <a:r>
              <a:rPr lang="bs-Latn-BA" sz="2200" dirty="0">
                <a:solidFill>
                  <a:schemeClr val="tx1"/>
                </a:solidFill>
                <a:latin typeface="Aldrich"/>
                <a:cs typeface="Arial" pitchFamily="34" charset="0"/>
              </a:rPr>
              <a:t> </a:t>
            </a:r>
            <a:r>
              <a:rPr lang="bs-Latn-BA" sz="2200" dirty="0" err="1">
                <a:solidFill>
                  <a:schemeClr val="tx1"/>
                </a:solidFill>
                <a:latin typeface="Aldrich"/>
                <a:cs typeface="Arial" pitchFamily="34" charset="0"/>
              </a:rPr>
              <a:t>програмског</a:t>
            </a:r>
            <a:r>
              <a:rPr lang="bs-Latn-BA" sz="2200" dirty="0">
                <a:solidFill>
                  <a:schemeClr val="tx1"/>
                </a:solidFill>
                <a:latin typeface="Aldrich"/>
                <a:cs typeface="Arial" pitchFamily="34" charset="0"/>
              </a:rPr>
              <a:t> </a:t>
            </a:r>
            <a:r>
              <a:rPr lang="bs-Latn-BA" sz="2200" dirty="0" err="1">
                <a:solidFill>
                  <a:schemeClr val="tx1"/>
                </a:solidFill>
                <a:latin typeface="Aldrich"/>
                <a:cs typeface="Arial" pitchFamily="34" charset="0"/>
              </a:rPr>
              <a:t>прозора</a:t>
            </a:r>
            <a:r>
              <a:rPr lang="bs-Latn-BA" sz="2200" dirty="0">
                <a:solidFill>
                  <a:schemeClr val="tx1"/>
                </a:solidFill>
                <a:latin typeface="Aldrich"/>
                <a:cs typeface="Arial" pitchFamily="34" charset="0"/>
              </a:rPr>
              <a:t> </a:t>
            </a:r>
            <a:r>
              <a:rPr lang="bs-Latn-BA" sz="2200" dirty="0" err="1">
                <a:solidFill>
                  <a:schemeClr val="tx1"/>
                </a:solidFill>
                <a:latin typeface="Aldrich"/>
                <a:cs typeface="Arial" pitchFamily="34" charset="0"/>
              </a:rPr>
              <a:t>програма</a:t>
            </a:r>
            <a:r>
              <a:rPr lang="bs-Latn-BA" sz="2200" dirty="0">
                <a:solidFill>
                  <a:schemeClr val="tx1"/>
                </a:solidFill>
                <a:latin typeface="Aldrich"/>
                <a:cs typeface="Arial" pitchFamily="34" charset="0"/>
              </a:rPr>
              <a:t> </a:t>
            </a:r>
            <a:r>
              <a:rPr lang="bs-Latn-BA" sz="2200" dirty="0" err="1">
                <a:solidFill>
                  <a:schemeClr val="tx1"/>
                </a:solidFill>
                <a:latin typeface="Aldrich"/>
                <a:cs typeface="Arial" pitchFamily="34" charset="0"/>
              </a:rPr>
              <a:t>за</a:t>
            </a:r>
            <a:r>
              <a:rPr lang="bs-Latn-BA" sz="2200" dirty="0">
                <a:solidFill>
                  <a:schemeClr val="tx1"/>
                </a:solidFill>
                <a:latin typeface="Aldrich"/>
                <a:cs typeface="Arial" pitchFamily="34" charset="0"/>
              </a:rPr>
              <a:t> </a:t>
            </a:r>
            <a:r>
              <a:rPr lang="bs-Latn-BA" sz="2200" dirty="0" err="1">
                <a:solidFill>
                  <a:schemeClr val="tx1"/>
                </a:solidFill>
                <a:latin typeface="Aldrich"/>
                <a:cs typeface="Arial" pitchFamily="34" charset="0"/>
              </a:rPr>
              <a:t>обраду</a:t>
            </a:r>
            <a:r>
              <a:rPr lang="bs-Latn-BA" sz="2200" dirty="0">
                <a:solidFill>
                  <a:schemeClr val="tx1"/>
                </a:solidFill>
                <a:latin typeface="Aldrich"/>
                <a:cs typeface="Arial" pitchFamily="34" charset="0"/>
              </a:rPr>
              <a:t> </a:t>
            </a:r>
            <a:r>
              <a:rPr lang="bs-Latn-BA" sz="2200" dirty="0" err="1">
                <a:solidFill>
                  <a:schemeClr val="tx1"/>
                </a:solidFill>
                <a:latin typeface="Aldrich"/>
                <a:cs typeface="Arial" pitchFamily="34" charset="0"/>
              </a:rPr>
              <a:t>текста</a:t>
            </a:r>
            <a:r>
              <a:rPr lang="bs-Latn-BA" sz="2200" dirty="0">
                <a:solidFill>
                  <a:schemeClr val="tx1"/>
                </a:solidFill>
                <a:latin typeface="Aldrich"/>
                <a:cs typeface="Arial" pitchFamily="34" charset="0"/>
              </a:rPr>
              <a:t>;</a:t>
            </a:r>
            <a:endParaRPr lang="en-US" sz="2200" dirty="0">
              <a:solidFill>
                <a:schemeClr val="tx1"/>
              </a:solidFill>
              <a:latin typeface="Aldrich"/>
              <a:cs typeface="Arial" pitchFamily="34" charset="0"/>
            </a:endParaRPr>
          </a:p>
          <a:p>
            <a:pPr marL="176213" lvl="1" indent="-873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sr-Cyrl-BA" sz="2200" dirty="0">
                <a:solidFill>
                  <a:schemeClr val="tx1"/>
                </a:solidFill>
                <a:latin typeface="Aldrich"/>
                <a:cs typeface="Arial" pitchFamily="34" charset="0"/>
              </a:rPr>
              <a:t>креира нови, отвара постојећи и снима документ креиран у програму за обраду текста.</a:t>
            </a:r>
            <a:endParaRPr lang="en-US" sz="2200" dirty="0">
              <a:solidFill>
                <a:schemeClr val="tx1"/>
              </a:solidFill>
              <a:latin typeface="Aldrich"/>
              <a:cs typeface="Arial" pitchFamily="34" charset="0"/>
            </a:endParaRPr>
          </a:p>
        </p:txBody>
      </p:sp>
      <p:sp>
        <p:nvSpPr>
          <p:cNvPr id="812" name="Google Shape;812;p35"/>
          <p:cNvSpPr txBox="1">
            <a:spLocks noGrp="1"/>
          </p:cNvSpPr>
          <p:nvPr>
            <p:ph type="title"/>
          </p:nvPr>
        </p:nvSpPr>
        <p:spPr>
          <a:xfrm>
            <a:off x="876987" y="327063"/>
            <a:ext cx="792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sr-Cyrl-RS" sz="2400" b="1" dirty="0">
                <a:solidFill>
                  <a:schemeClr val="tx1"/>
                </a:solidFill>
                <a:ea typeface="Times New Roman"/>
                <a:cs typeface="Arial"/>
              </a:rPr>
              <a:t>Програм за обраду текста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16" name="Google Shape;816;p35"/>
          <p:cNvSpPr/>
          <p:nvPr/>
        </p:nvSpPr>
        <p:spPr>
          <a:xfrm flipH="1">
            <a:off x="966280" y="2356532"/>
            <a:ext cx="934551" cy="747799"/>
          </a:xfrm>
          <a:custGeom>
            <a:avLst/>
            <a:gdLst/>
            <a:ahLst/>
            <a:cxnLst/>
            <a:rect l="l" t="t" r="r" b="b"/>
            <a:pathLst>
              <a:path w="15860" h="16187" extrusionOk="0">
                <a:moveTo>
                  <a:pt x="1717" y="0"/>
                </a:moveTo>
                <a:cubicBezTo>
                  <a:pt x="1186" y="0"/>
                  <a:pt x="859" y="204"/>
                  <a:pt x="532" y="531"/>
                </a:cubicBezTo>
                <a:cubicBezTo>
                  <a:pt x="1" y="1022"/>
                  <a:pt x="1" y="2044"/>
                  <a:pt x="696" y="2575"/>
                </a:cubicBezTo>
                <a:lnTo>
                  <a:pt x="15860" y="16186"/>
                </a:lnTo>
                <a:lnTo>
                  <a:pt x="15860" y="12467"/>
                </a:lnTo>
                <a:lnTo>
                  <a:pt x="15860" y="12262"/>
                </a:lnTo>
                <a:lnTo>
                  <a:pt x="2576" y="368"/>
                </a:lnTo>
                <a:cubicBezTo>
                  <a:pt x="2371" y="204"/>
                  <a:pt x="2044" y="0"/>
                  <a:pt x="1717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35"/>
          <p:cNvSpPr/>
          <p:nvPr/>
        </p:nvSpPr>
        <p:spPr>
          <a:xfrm flipH="1">
            <a:off x="1502236" y="1382975"/>
            <a:ext cx="1490739" cy="949406"/>
          </a:xfrm>
          <a:custGeom>
            <a:avLst/>
            <a:gdLst/>
            <a:ahLst/>
            <a:cxnLst/>
            <a:rect l="l" t="t" r="r" b="b"/>
            <a:pathLst>
              <a:path w="22809" h="18394" extrusionOk="0">
                <a:moveTo>
                  <a:pt x="1" y="0"/>
                </a:moveTo>
                <a:lnTo>
                  <a:pt x="20070" y="18026"/>
                </a:lnTo>
                <a:cubicBezTo>
                  <a:pt x="20438" y="18393"/>
                  <a:pt x="20765" y="18393"/>
                  <a:pt x="21092" y="18393"/>
                </a:cubicBezTo>
                <a:cubicBezTo>
                  <a:pt x="21460" y="18393"/>
                  <a:pt x="21950" y="18189"/>
                  <a:pt x="22114" y="17862"/>
                </a:cubicBezTo>
                <a:cubicBezTo>
                  <a:pt x="22809" y="17372"/>
                  <a:pt x="22645" y="16350"/>
                  <a:pt x="22114" y="15818"/>
                </a:cubicBezTo>
                <a:lnTo>
                  <a:pt x="4415" y="0"/>
                </a:ln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35"/>
          <p:cNvSpPr/>
          <p:nvPr/>
        </p:nvSpPr>
        <p:spPr>
          <a:xfrm flipH="1">
            <a:off x="2355049" y="1382984"/>
            <a:ext cx="1165141" cy="736588"/>
          </a:xfrm>
          <a:custGeom>
            <a:avLst/>
            <a:gdLst/>
            <a:ahLst/>
            <a:cxnLst/>
            <a:rect l="l" t="t" r="r" b="b"/>
            <a:pathLst>
              <a:path w="22809" h="18394" extrusionOk="0">
                <a:moveTo>
                  <a:pt x="1" y="0"/>
                </a:moveTo>
                <a:lnTo>
                  <a:pt x="20070" y="18026"/>
                </a:lnTo>
                <a:cubicBezTo>
                  <a:pt x="20438" y="18393"/>
                  <a:pt x="20765" y="18393"/>
                  <a:pt x="21092" y="18393"/>
                </a:cubicBezTo>
                <a:cubicBezTo>
                  <a:pt x="21460" y="18393"/>
                  <a:pt x="21950" y="18189"/>
                  <a:pt x="22114" y="17862"/>
                </a:cubicBezTo>
                <a:cubicBezTo>
                  <a:pt x="22809" y="17372"/>
                  <a:pt x="22645" y="16350"/>
                  <a:pt x="22114" y="15818"/>
                </a:cubicBezTo>
                <a:lnTo>
                  <a:pt x="4415" y="0"/>
                </a:ln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35"/>
          <p:cNvSpPr/>
          <p:nvPr/>
        </p:nvSpPr>
        <p:spPr>
          <a:xfrm flipH="1">
            <a:off x="2934657" y="3514607"/>
            <a:ext cx="1443743" cy="911041"/>
          </a:xfrm>
          <a:custGeom>
            <a:avLst/>
            <a:gdLst/>
            <a:ahLst/>
            <a:cxnLst/>
            <a:rect l="l" t="t" r="r" b="b"/>
            <a:pathLst>
              <a:path w="24157" h="19743" extrusionOk="0">
                <a:moveTo>
                  <a:pt x="1676" y="0"/>
                </a:moveTo>
                <a:cubicBezTo>
                  <a:pt x="1185" y="0"/>
                  <a:pt x="818" y="164"/>
                  <a:pt x="491" y="532"/>
                </a:cubicBezTo>
                <a:cubicBezTo>
                  <a:pt x="0" y="1022"/>
                  <a:pt x="0" y="2044"/>
                  <a:pt x="654" y="2575"/>
                </a:cubicBezTo>
                <a:lnTo>
                  <a:pt x="19742" y="19743"/>
                </a:lnTo>
                <a:lnTo>
                  <a:pt x="24157" y="19743"/>
                </a:lnTo>
                <a:lnTo>
                  <a:pt x="2534" y="327"/>
                </a:lnTo>
                <a:cubicBezTo>
                  <a:pt x="2371" y="0"/>
                  <a:pt x="2044" y="0"/>
                  <a:pt x="1676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35"/>
          <p:cNvSpPr/>
          <p:nvPr/>
        </p:nvSpPr>
        <p:spPr>
          <a:xfrm rot="10800000" flipH="1">
            <a:off x="4010753" y="3409012"/>
            <a:ext cx="975390" cy="780335"/>
          </a:xfrm>
          <a:custGeom>
            <a:avLst/>
            <a:gdLst/>
            <a:ahLst/>
            <a:cxnLst/>
            <a:rect l="l" t="t" r="r" b="b"/>
            <a:pathLst>
              <a:path w="15860" h="16187" extrusionOk="0">
                <a:moveTo>
                  <a:pt x="1717" y="0"/>
                </a:moveTo>
                <a:cubicBezTo>
                  <a:pt x="1186" y="0"/>
                  <a:pt x="859" y="204"/>
                  <a:pt x="532" y="531"/>
                </a:cubicBezTo>
                <a:cubicBezTo>
                  <a:pt x="1" y="1022"/>
                  <a:pt x="1" y="2044"/>
                  <a:pt x="696" y="2575"/>
                </a:cubicBezTo>
                <a:lnTo>
                  <a:pt x="15860" y="16186"/>
                </a:lnTo>
                <a:lnTo>
                  <a:pt x="15860" y="12467"/>
                </a:lnTo>
                <a:lnTo>
                  <a:pt x="15860" y="12262"/>
                </a:lnTo>
                <a:lnTo>
                  <a:pt x="2576" y="368"/>
                </a:lnTo>
                <a:cubicBezTo>
                  <a:pt x="2371" y="204"/>
                  <a:pt x="2044" y="0"/>
                  <a:pt x="1717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Групиши 3">
            <a:extLst>
              <a:ext uri="{FF2B5EF4-FFF2-40B4-BE49-F238E27FC236}">
                <a16:creationId xmlns:a16="http://schemas.microsoft.com/office/drawing/2014/main" id="{E74C3EC5-CDF1-5B33-280A-B5B0E50BDDF6}"/>
              </a:ext>
            </a:extLst>
          </p:cNvPr>
          <p:cNvGrpSpPr/>
          <p:nvPr/>
        </p:nvGrpSpPr>
        <p:grpSpPr>
          <a:xfrm>
            <a:off x="954075" y="1366400"/>
            <a:ext cx="3056677" cy="2822948"/>
            <a:chOff x="954075" y="1366400"/>
            <a:chExt cx="4044600" cy="3073500"/>
          </a:xfrm>
        </p:grpSpPr>
        <p:sp>
          <p:nvSpPr>
            <p:cNvPr id="810" name="Google Shape;810;p35"/>
            <p:cNvSpPr/>
            <p:nvPr/>
          </p:nvSpPr>
          <p:spPr>
            <a:xfrm flipH="1">
              <a:off x="954075" y="1366400"/>
              <a:ext cx="4044600" cy="3073500"/>
            </a:xfrm>
            <a:prstGeom prst="roundRect">
              <a:avLst>
                <a:gd name="adj" fmla="val 3396"/>
              </a:avLst>
            </a:prstGeom>
            <a:solidFill>
              <a:schemeClr val="accent1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3" name="Google Shape;813;p35"/>
            <p:cNvGrpSpPr/>
            <p:nvPr/>
          </p:nvGrpSpPr>
          <p:grpSpPr>
            <a:xfrm>
              <a:off x="1259648" y="1678376"/>
              <a:ext cx="3426788" cy="2448157"/>
              <a:chOff x="1259648" y="1678376"/>
              <a:chExt cx="3426788" cy="2448157"/>
            </a:xfrm>
          </p:grpSpPr>
          <p:pic>
            <p:nvPicPr>
              <p:cNvPr id="814" name="Google Shape;814;p35"/>
              <p:cNvPicPr preferRelativeResize="0"/>
              <p:nvPr/>
            </p:nvPicPr>
            <p:blipFill rotWithShape="1">
              <a:blip r:embed="rId4">
                <a:alphaModFix/>
              </a:blip>
              <a:srcRect l="3254" r="1307"/>
              <a:stretch/>
            </p:blipFill>
            <p:spPr>
              <a:xfrm>
                <a:off x="1259648" y="1678383"/>
                <a:ext cx="3426788" cy="2448149"/>
              </a:xfrm>
              <a:prstGeom prst="roundRect">
                <a:avLst>
                  <a:gd name="adj" fmla="val 3654"/>
                </a:avLst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  <p:pic>
            <p:nvPicPr>
              <p:cNvPr id="815" name="Google Shape;815;p35"/>
              <p:cNvPicPr preferRelativeResize="0"/>
              <p:nvPr/>
            </p:nvPicPr>
            <p:blipFill rotWithShape="1">
              <a:blip r:embed="rId5">
                <a:alphaModFix amt="50000"/>
              </a:blip>
              <a:srcRect l="3254" r="1307"/>
              <a:stretch/>
            </p:blipFill>
            <p:spPr>
              <a:xfrm>
                <a:off x="1259648" y="1678376"/>
                <a:ext cx="3426788" cy="2448149"/>
              </a:xfrm>
              <a:prstGeom prst="roundRect">
                <a:avLst>
                  <a:gd name="adj" fmla="val 3654"/>
                </a:avLst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grpSp>
          <p:nvGrpSpPr>
            <p:cNvPr id="821" name="Google Shape;821;p35"/>
            <p:cNvGrpSpPr/>
            <p:nvPr/>
          </p:nvGrpSpPr>
          <p:grpSpPr>
            <a:xfrm>
              <a:off x="2730040" y="1471162"/>
              <a:ext cx="492658" cy="106303"/>
              <a:chOff x="-3037735" y="-542969"/>
              <a:chExt cx="581170" cy="125387"/>
            </a:xfrm>
          </p:grpSpPr>
          <p:sp>
            <p:nvSpPr>
              <p:cNvPr id="822" name="Google Shape;822;p35"/>
              <p:cNvSpPr/>
              <p:nvPr/>
            </p:nvSpPr>
            <p:spPr>
              <a:xfrm>
                <a:off x="-3034701" y="-537273"/>
                <a:ext cx="575100" cy="1140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23" name="Google Shape;823;p35"/>
              <p:cNvGrpSpPr/>
              <p:nvPr/>
            </p:nvGrpSpPr>
            <p:grpSpPr>
              <a:xfrm>
                <a:off x="-3037735" y="-542969"/>
                <a:ext cx="581170" cy="125387"/>
                <a:chOff x="4390000" y="182175"/>
                <a:chExt cx="419375" cy="90473"/>
              </a:xfrm>
            </p:grpSpPr>
            <p:sp>
              <p:nvSpPr>
                <p:cNvPr id="824" name="Google Shape;824;p35"/>
                <p:cNvSpPr/>
                <p:nvPr/>
              </p:nvSpPr>
              <p:spPr>
                <a:xfrm>
                  <a:off x="4390000" y="182175"/>
                  <a:ext cx="419375" cy="904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5" h="1906" extrusionOk="0">
                      <a:moveTo>
                        <a:pt x="7882" y="155"/>
                      </a:moveTo>
                      <a:cubicBezTo>
                        <a:pt x="8323" y="155"/>
                        <a:pt x="8680" y="512"/>
                        <a:pt x="8680" y="953"/>
                      </a:cubicBezTo>
                      <a:cubicBezTo>
                        <a:pt x="8680" y="1393"/>
                        <a:pt x="8323" y="1750"/>
                        <a:pt x="7882" y="1750"/>
                      </a:cubicBezTo>
                      <a:lnTo>
                        <a:pt x="953" y="1750"/>
                      </a:lnTo>
                      <a:cubicBezTo>
                        <a:pt x="512" y="1750"/>
                        <a:pt x="155" y="1393"/>
                        <a:pt x="155" y="953"/>
                      </a:cubicBezTo>
                      <a:cubicBezTo>
                        <a:pt x="155" y="512"/>
                        <a:pt x="512" y="155"/>
                        <a:pt x="953" y="155"/>
                      </a:cubicBezTo>
                      <a:close/>
                      <a:moveTo>
                        <a:pt x="953" y="0"/>
                      </a:moveTo>
                      <a:cubicBezTo>
                        <a:pt x="429" y="0"/>
                        <a:pt x="0" y="429"/>
                        <a:pt x="0" y="953"/>
                      </a:cubicBezTo>
                      <a:cubicBezTo>
                        <a:pt x="0" y="1476"/>
                        <a:pt x="429" y="1905"/>
                        <a:pt x="953" y="1905"/>
                      </a:cubicBezTo>
                      <a:lnTo>
                        <a:pt x="7882" y="1905"/>
                      </a:lnTo>
                      <a:cubicBezTo>
                        <a:pt x="8406" y="1905"/>
                        <a:pt x="8835" y="1476"/>
                        <a:pt x="8835" y="953"/>
                      </a:cubicBezTo>
                      <a:cubicBezTo>
                        <a:pt x="8835" y="429"/>
                        <a:pt x="8406" y="0"/>
                        <a:pt x="788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5" name="Google Shape;825;p35"/>
                <p:cNvSpPr/>
                <p:nvPr/>
              </p:nvSpPr>
              <p:spPr>
                <a:xfrm>
                  <a:off x="4464048" y="201352"/>
                  <a:ext cx="52024" cy="52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1097" extrusionOk="0">
                      <a:moveTo>
                        <a:pt x="548" y="144"/>
                      </a:moveTo>
                      <a:cubicBezTo>
                        <a:pt x="774" y="144"/>
                        <a:pt x="953" y="322"/>
                        <a:pt x="953" y="549"/>
                      </a:cubicBezTo>
                      <a:cubicBezTo>
                        <a:pt x="953" y="763"/>
                        <a:pt x="774" y="941"/>
                        <a:pt x="548" y="941"/>
                      </a:cubicBezTo>
                      <a:cubicBezTo>
                        <a:pt x="333" y="941"/>
                        <a:pt x="155" y="763"/>
                        <a:pt x="155" y="549"/>
                      </a:cubicBezTo>
                      <a:cubicBezTo>
                        <a:pt x="155" y="322"/>
                        <a:pt x="333" y="144"/>
                        <a:pt x="548" y="144"/>
                      </a:cubicBezTo>
                      <a:close/>
                      <a:moveTo>
                        <a:pt x="548" y="1"/>
                      </a:moveTo>
                      <a:cubicBezTo>
                        <a:pt x="250" y="1"/>
                        <a:pt x="0" y="251"/>
                        <a:pt x="0" y="549"/>
                      </a:cubicBezTo>
                      <a:cubicBezTo>
                        <a:pt x="0" y="846"/>
                        <a:pt x="250" y="1096"/>
                        <a:pt x="548" y="1096"/>
                      </a:cubicBezTo>
                      <a:cubicBezTo>
                        <a:pt x="845" y="1096"/>
                        <a:pt x="1095" y="846"/>
                        <a:pt x="1095" y="549"/>
                      </a:cubicBezTo>
                      <a:cubicBezTo>
                        <a:pt x="1095" y="251"/>
                        <a:pt x="845" y="1"/>
                        <a:pt x="54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" name="Правоугаоник 1">
            <a:hlinkClick r:id="rId6" action="ppaction://hlinksldjump"/>
            <a:extLst>
              <a:ext uri="{FF2B5EF4-FFF2-40B4-BE49-F238E27FC236}">
                <a16:creationId xmlns:a16="http://schemas.microsoft.com/office/drawing/2014/main" id="{4F8BE0E6-8CC5-3A59-BF42-AE02DEAFEE27}"/>
              </a:ext>
            </a:extLst>
          </p:cNvPr>
          <p:cNvSpPr/>
          <p:nvPr/>
        </p:nvSpPr>
        <p:spPr>
          <a:xfrm>
            <a:off x="505393" y="4633647"/>
            <a:ext cx="921774" cy="4830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Права линија спајања са стрелицом 2">
            <a:extLst>
              <a:ext uri="{FF2B5EF4-FFF2-40B4-BE49-F238E27FC236}">
                <a16:creationId xmlns:a16="http://schemas.microsoft.com/office/drawing/2014/main" id="{37795F03-56B9-C249-8F60-0C3DED9FE3AD}"/>
              </a:ext>
            </a:extLst>
          </p:cNvPr>
          <p:cNvCxnSpPr/>
          <p:nvPr/>
        </p:nvCxnSpPr>
        <p:spPr>
          <a:xfrm flipH="1">
            <a:off x="667625" y="4876996"/>
            <a:ext cx="648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04559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35"/>
          <p:cNvSpPr txBox="1">
            <a:spLocks noGrp="1"/>
          </p:cNvSpPr>
          <p:nvPr>
            <p:ph type="body" idx="1"/>
          </p:nvPr>
        </p:nvSpPr>
        <p:spPr>
          <a:xfrm>
            <a:off x="4412618" y="1113504"/>
            <a:ext cx="4392169" cy="40339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6213" lvl="1" indent="-1762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bs-Latn-BA" sz="2200" dirty="0" err="1">
                <a:solidFill>
                  <a:schemeClr val="tx1"/>
                </a:solidFill>
                <a:latin typeface="Aldrich"/>
                <a:cs typeface="Arial" pitchFamily="34" charset="0"/>
              </a:rPr>
              <a:t>правилно</a:t>
            </a:r>
            <a:r>
              <a:rPr lang="bs-Latn-BA" sz="2200" dirty="0">
                <a:solidFill>
                  <a:schemeClr val="tx1"/>
                </a:solidFill>
                <a:latin typeface="Aldrich"/>
                <a:cs typeface="Arial" pitchFamily="34" charset="0"/>
              </a:rPr>
              <a:t> </a:t>
            </a:r>
            <a:r>
              <a:rPr lang="bs-Latn-BA" sz="2200" dirty="0" err="1">
                <a:solidFill>
                  <a:schemeClr val="tx1"/>
                </a:solidFill>
                <a:latin typeface="Aldrich"/>
                <a:cs typeface="Arial" pitchFamily="34" charset="0"/>
              </a:rPr>
              <a:t>уноси</a:t>
            </a:r>
            <a:r>
              <a:rPr lang="bs-Latn-BA" sz="2200" dirty="0">
                <a:solidFill>
                  <a:schemeClr val="tx1"/>
                </a:solidFill>
                <a:latin typeface="Aldrich"/>
                <a:cs typeface="Arial" pitchFamily="34" charset="0"/>
              </a:rPr>
              <a:t>, </a:t>
            </a:r>
            <a:r>
              <a:rPr lang="bs-Latn-BA" sz="2200" dirty="0" err="1">
                <a:solidFill>
                  <a:schemeClr val="tx1"/>
                </a:solidFill>
                <a:latin typeface="Aldrich"/>
                <a:cs typeface="Arial" pitchFamily="34" charset="0"/>
              </a:rPr>
              <a:t>селектује</a:t>
            </a:r>
            <a:r>
              <a:rPr lang="bs-Latn-BA" sz="2200" dirty="0">
                <a:solidFill>
                  <a:schemeClr val="tx1"/>
                </a:solidFill>
                <a:latin typeface="Aldrich"/>
                <a:cs typeface="Arial" pitchFamily="34" charset="0"/>
              </a:rPr>
              <a:t>, </a:t>
            </a:r>
            <a:r>
              <a:rPr lang="bs-Latn-BA" sz="2200" dirty="0" err="1">
                <a:solidFill>
                  <a:schemeClr val="tx1"/>
                </a:solidFill>
                <a:latin typeface="Aldrich"/>
                <a:cs typeface="Arial" pitchFamily="34" charset="0"/>
              </a:rPr>
              <a:t>брише</a:t>
            </a:r>
            <a:r>
              <a:rPr lang="bs-Latn-BA" sz="2200" dirty="0">
                <a:solidFill>
                  <a:schemeClr val="tx1"/>
                </a:solidFill>
                <a:latin typeface="Aldrich"/>
                <a:cs typeface="Arial" pitchFamily="34" charset="0"/>
              </a:rPr>
              <a:t> и </a:t>
            </a:r>
            <a:r>
              <a:rPr lang="bs-Latn-BA" sz="2200" dirty="0" err="1">
                <a:solidFill>
                  <a:schemeClr val="tx1"/>
                </a:solidFill>
                <a:latin typeface="Aldrich"/>
                <a:cs typeface="Arial" pitchFamily="34" charset="0"/>
              </a:rPr>
              <a:t>исправља</a:t>
            </a:r>
            <a:r>
              <a:rPr lang="bs-Latn-BA" sz="2200" dirty="0">
                <a:solidFill>
                  <a:schemeClr val="tx1"/>
                </a:solidFill>
                <a:latin typeface="Aldrich"/>
                <a:cs typeface="Arial" pitchFamily="34" charset="0"/>
              </a:rPr>
              <a:t> </a:t>
            </a:r>
            <a:r>
              <a:rPr lang="bs-Latn-BA" sz="2200" dirty="0" err="1">
                <a:solidFill>
                  <a:schemeClr val="tx1"/>
                </a:solidFill>
                <a:latin typeface="Aldrich"/>
                <a:cs typeface="Arial" pitchFamily="34" charset="0"/>
              </a:rPr>
              <a:t>текст</a:t>
            </a:r>
            <a:r>
              <a:rPr lang="bs-Latn-BA" sz="2200" dirty="0">
                <a:solidFill>
                  <a:schemeClr val="tx1"/>
                </a:solidFill>
                <a:latin typeface="Aldrich"/>
                <a:cs typeface="Arial" pitchFamily="34" charset="0"/>
              </a:rPr>
              <a:t>;</a:t>
            </a:r>
            <a:endParaRPr lang="en-US" sz="2200" dirty="0">
              <a:solidFill>
                <a:schemeClr val="tx1"/>
              </a:solidFill>
              <a:latin typeface="Aldrich"/>
              <a:cs typeface="Arial" pitchFamily="34" charset="0"/>
            </a:endParaRPr>
          </a:p>
          <a:p>
            <a:pPr marL="176213" lvl="1" indent="-1762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bs-Latn-BA" sz="2200" dirty="0" err="1">
                <a:solidFill>
                  <a:schemeClr val="tx1"/>
                </a:solidFill>
                <a:latin typeface="Aldrich"/>
                <a:cs typeface="Arial" pitchFamily="34" charset="0"/>
              </a:rPr>
              <a:t>обликује</a:t>
            </a:r>
            <a:r>
              <a:rPr lang="bs-Latn-BA" sz="2200" dirty="0">
                <a:solidFill>
                  <a:schemeClr val="tx1"/>
                </a:solidFill>
                <a:latin typeface="Aldrich"/>
                <a:cs typeface="Arial" pitchFamily="34" charset="0"/>
              </a:rPr>
              <a:t> </a:t>
            </a:r>
            <a:r>
              <a:rPr lang="bs-Latn-BA" sz="2200" dirty="0" err="1">
                <a:solidFill>
                  <a:schemeClr val="tx1"/>
                </a:solidFill>
                <a:latin typeface="Aldrich"/>
                <a:cs typeface="Arial" pitchFamily="34" charset="0"/>
              </a:rPr>
              <a:t>текст</a:t>
            </a:r>
            <a:r>
              <a:rPr lang="bs-Latn-BA" sz="2200" dirty="0">
                <a:solidFill>
                  <a:schemeClr val="tx1"/>
                </a:solidFill>
                <a:latin typeface="Aldrich"/>
                <a:cs typeface="Arial" pitchFamily="34" charset="0"/>
              </a:rPr>
              <a:t> </a:t>
            </a:r>
            <a:r>
              <a:rPr lang="bs-Latn-BA" sz="2200" dirty="0" err="1">
                <a:solidFill>
                  <a:schemeClr val="tx1"/>
                </a:solidFill>
                <a:latin typeface="Aldrich"/>
                <a:cs typeface="Arial" pitchFamily="34" charset="0"/>
              </a:rPr>
              <a:t>на</a:t>
            </a:r>
            <a:r>
              <a:rPr lang="bs-Latn-BA" sz="2200" dirty="0">
                <a:solidFill>
                  <a:schemeClr val="tx1"/>
                </a:solidFill>
                <a:latin typeface="Aldrich"/>
                <a:cs typeface="Arial" pitchFamily="34" charset="0"/>
              </a:rPr>
              <a:t> </a:t>
            </a:r>
            <a:r>
              <a:rPr lang="bs-Latn-BA" sz="2200" dirty="0" err="1">
                <a:solidFill>
                  <a:schemeClr val="tx1"/>
                </a:solidFill>
                <a:latin typeface="Aldrich"/>
                <a:cs typeface="Arial" pitchFamily="34" charset="0"/>
              </a:rPr>
              <a:t>нивоу</a:t>
            </a:r>
            <a:r>
              <a:rPr lang="bs-Latn-BA" sz="2200" dirty="0">
                <a:solidFill>
                  <a:schemeClr val="tx1"/>
                </a:solidFill>
                <a:latin typeface="Aldrich"/>
                <a:cs typeface="Arial" pitchFamily="34" charset="0"/>
              </a:rPr>
              <a:t> </a:t>
            </a:r>
            <a:r>
              <a:rPr lang="bs-Latn-BA" sz="2200" dirty="0" err="1">
                <a:solidFill>
                  <a:schemeClr val="tx1"/>
                </a:solidFill>
                <a:latin typeface="Aldrich"/>
                <a:cs typeface="Arial" pitchFamily="34" charset="0"/>
              </a:rPr>
              <a:t>карактера</a:t>
            </a:r>
            <a:r>
              <a:rPr lang="bs-Latn-BA" sz="2200" dirty="0">
                <a:solidFill>
                  <a:schemeClr val="tx1"/>
                </a:solidFill>
                <a:latin typeface="Aldrich"/>
                <a:cs typeface="Arial" pitchFamily="34" charset="0"/>
              </a:rPr>
              <a:t> (</a:t>
            </a:r>
            <a:r>
              <a:rPr lang="bs-Latn-BA" sz="2200" dirty="0" err="1">
                <a:solidFill>
                  <a:schemeClr val="tx1"/>
                </a:solidFill>
                <a:latin typeface="Aldrich"/>
                <a:cs typeface="Arial" pitchFamily="34" charset="0"/>
              </a:rPr>
              <a:t>тип</a:t>
            </a:r>
            <a:r>
              <a:rPr lang="bs-Latn-BA" sz="2200" dirty="0">
                <a:solidFill>
                  <a:schemeClr val="tx1"/>
                </a:solidFill>
                <a:latin typeface="Aldrich"/>
                <a:cs typeface="Arial" pitchFamily="34" charset="0"/>
              </a:rPr>
              <a:t> </a:t>
            </a:r>
            <a:r>
              <a:rPr lang="bs-Latn-BA" sz="2200" dirty="0" err="1">
                <a:solidFill>
                  <a:schemeClr val="tx1"/>
                </a:solidFill>
                <a:latin typeface="Aldrich"/>
                <a:cs typeface="Arial" pitchFamily="34" charset="0"/>
              </a:rPr>
              <a:t>фонта</a:t>
            </a:r>
            <a:r>
              <a:rPr lang="bs-Latn-BA" sz="2200" dirty="0">
                <a:solidFill>
                  <a:schemeClr val="tx1"/>
                </a:solidFill>
                <a:latin typeface="Aldrich"/>
                <a:cs typeface="Arial" pitchFamily="34" charset="0"/>
              </a:rPr>
              <a:t>, </a:t>
            </a:r>
            <a:r>
              <a:rPr lang="bs-Latn-BA" sz="2200" dirty="0" err="1">
                <a:solidFill>
                  <a:schemeClr val="tx1"/>
                </a:solidFill>
                <a:latin typeface="Aldrich"/>
                <a:cs typeface="Arial" pitchFamily="34" charset="0"/>
              </a:rPr>
              <a:t>величина</a:t>
            </a:r>
            <a:r>
              <a:rPr lang="bs-Latn-BA" sz="2200" dirty="0">
                <a:solidFill>
                  <a:schemeClr val="tx1"/>
                </a:solidFill>
                <a:latin typeface="Aldrich"/>
                <a:cs typeface="Arial" pitchFamily="34" charset="0"/>
              </a:rPr>
              <a:t>, </a:t>
            </a:r>
            <a:r>
              <a:rPr lang="bs-Latn-BA" sz="2200" dirty="0" err="1">
                <a:solidFill>
                  <a:schemeClr val="tx1"/>
                </a:solidFill>
                <a:latin typeface="Aldrich"/>
                <a:cs typeface="Arial" pitchFamily="34" charset="0"/>
              </a:rPr>
              <a:t>подебљана</a:t>
            </a:r>
            <a:r>
              <a:rPr lang="bs-Latn-BA" sz="2200" dirty="0">
                <a:solidFill>
                  <a:schemeClr val="tx1"/>
                </a:solidFill>
                <a:latin typeface="Aldrich"/>
                <a:cs typeface="Arial" pitchFamily="34" charset="0"/>
              </a:rPr>
              <a:t>, </a:t>
            </a:r>
            <a:r>
              <a:rPr lang="bs-Latn-BA" sz="2200" dirty="0" err="1">
                <a:solidFill>
                  <a:schemeClr val="tx1"/>
                </a:solidFill>
                <a:latin typeface="Aldrich"/>
                <a:cs typeface="Arial" pitchFamily="34" charset="0"/>
              </a:rPr>
              <a:t>коса</a:t>
            </a:r>
            <a:r>
              <a:rPr lang="bs-Latn-BA" sz="2200" dirty="0">
                <a:solidFill>
                  <a:schemeClr val="tx1"/>
                </a:solidFill>
                <a:latin typeface="Aldrich"/>
                <a:cs typeface="Arial" pitchFamily="34" charset="0"/>
              </a:rPr>
              <a:t>, </a:t>
            </a:r>
            <a:r>
              <a:rPr lang="bs-Latn-BA" sz="2200" dirty="0" err="1">
                <a:solidFill>
                  <a:schemeClr val="tx1"/>
                </a:solidFill>
                <a:latin typeface="Aldrich"/>
                <a:cs typeface="Arial" pitchFamily="34" charset="0"/>
              </a:rPr>
              <a:t>подвучена</a:t>
            </a:r>
            <a:r>
              <a:rPr lang="bs-Latn-BA" sz="2200" dirty="0">
                <a:solidFill>
                  <a:schemeClr val="tx1"/>
                </a:solidFill>
                <a:latin typeface="Aldrich"/>
                <a:cs typeface="Arial" pitchFamily="34" charset="0"/>
              </a:rPr>
              <a:t> </a:t>
            </a:r>
            <a:r>
              <a:rPr lang="bs-Latn-BA" sz="2200" dirty="0" err="1">
                <a:solidFill>
                  <a:schemeClr val="tx1"/>
                </a:solidFill>
                <a:latin typeface="Aldrich"/>
                <a:cs typeface="Arial" pitchFamily="34" charset="0"/>
              </a:rPr>
              <a:t>слова</a:t>
            </a:r>
            <a:r>
              <a:rPr lang="bs-Latn-BA" sz="2200" dirty="0">
                <a:solidFill>
                  <a:schemeClr val="tx1"/>
                </a:solidFill>
                <a:latin typeface="Aldrich"/>
                <a:cs typeface="Arial" pitchFamily="34" charset="0"/>
              </a:rPr>
              <a:t>, </a:t>
            </a:r>
            <a:r>
              <a:rPr lang="bs-Latn-BA" sz="2200" dirty="0" err="1">
                <a:solidFill>
                  <a:schemeClr val="tx1"/>
                </a:solidFill>
                <a:latin typeface="Aldrich"/>
                <a:cs typeface="Arial" pitchFamily="34" charset="0"/>
              </a:rPr>
              <a:t>индекс</a:t>
            </a:r>
            <a:r>
              <a:rPr lang="bs-Latn-BA" sz="2200" dirty="0">
                <a:solidFill>
                  <a:schemeClr val="tx1"/>
                </a:solidFill>
                <a:latin typeface="Aldrich"/>
                <a:cs typeface="Arial" pitchFamily="34" charset="0"/>
              </a:rPr>
              <a:t> и </a:t>
            </a:r>
            <a:r>
              <a:rPr lang="bs-Latn-BA" sz="2200" dirty="0" err="1">
                <a:solidFill>
                  <a:schemeClr val="tx1"/>
                </a:solidFill>
                <a:latin typeface="Aldrich"/>
                <a:cs typeface="Arial" pitchFamily="34" charset="0"/>
              </a:rPr>
              <a:t>експонент</a:t>
            </a:r>
            <a:r>
              <a:rPr lang="bs-Latn-BA" sz="2200" dirty="0">
                <a:solidFill>
                  <a:schemeClr val="tx1"/>
                </a:solidFill>
                <a:latin typeface="Aldrich"/>
                <a:cs typeface="Arial" pitchFamily="34" charset="0"/>
              </a:rPr>
              <a:t>);</a:t>
            </a:r>
            <a:endParaRPr lang="en-US" sz="2200" dirty="0">
              <a:solidFill>
                <a:schemeClr val="tx1"/>
              </a:solidFill>
              <a:latin typeface="Aldrich"/>
              <a:cs typeface="Arial" pitchFamily="34" charset="0"/>
            </a:endParaRPr>
          </a:p>
          <a:p>
            <a:pPr marL="176213" indent="-17621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sr-Cyrl-BA" sz="2200" dirty="0">
                <a:solidFill>
                  <a:schemeClr val="tx1"/>
                </a:solidFill>
                <a:latin typeface="Aldrich"/>
                <a:cs typeface="Arial" pitchFamily="34" charset="0"/>
              </a:rPr>
              <a:t>врши исијецање</a:t>
            </a:r>
            <a:r>
              <a:rPr lang="sr-Cyrl-BA" sz="2200" dirty="0">
                <a:solidFill>
                  <a:schemeClr val="accent2">
                    <a:lumMod val="75000"/>
                  </a:schemeClr>
                </a:solidFill>
                <a:latin typeface="Aldrich"/>
                <a:cs typeface="Arial" pitchFamily="34" charset="0"/>
              </a:rPr>
              <a:t>, </a:t>
            </a:r>
            <a:r>
              <a:rPr lang="sr-Cyrl-BA" sz="2200" dirty="0">
                <a:solidFill>
                  <a:schemeClr val="tx1"/>
                </a:solidFill>
                <a:latin typeface="Aldrich"/>
                <a:cs typeface="Arial" pitchFamily="34" charset="0"/>
              </a:rPr>
              <a:t>копирање, премјештање и преношење текста.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ldrich"/>
              <a:cs typeface="Arial" pitchFamily="34" charset="0"/>
            </a:endParaRPr>
          </a:p>
        </p:txBody>
      </p:sp>
      <p:sp>
        <p:nvSpPr>
          <p:cNvPr id="812" name="Google Shape;812;p35"/>
          <p:cNvSpPr txBox="1">
            <a:spLocks noGrp="1"/>
          </p:cNvSpPr>
          <p:nvPr>
            <p:ph type="title"/>
          </p:nvPr>
        </p:nvSpPr>
        <p:spPr>
          <a:xfrm>
            <a:off x="876987" y="327063"/>
            <a:ext cx="792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sr-Cyrl-RS" sz="2400" b="1" dirty="0">
                <a:solidFill>
                  <a:schemeClr val="tx1"/>
                </a:solidFill>
                <a:ea typeface="Times New Roman"/>
                <a:cs typeface="Arial"/>
              </a:rPr>
              <a:t>Унос и обликовање текста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816" name="Google Shape;816;p35"/>
          <p:cNvSpPr/>
          <p:nvPr/>
        </p:nvSpPr>
        <p:spPr>
          <a:xfrm flipH="1">
            <a:off x="966280" y="2356532"/>
            <a:ext cx="934551" cy="747799"/>
          </a:xfrm>
          <a:custGeom>
            <a:avLst/>
            <a:gdLst/>
            <a:ahLst/>
            <a:cxnLst/>
            <a:rect l="l" t="t" r="r" b="b"/>
            <a:pathLst>
              <a:path w="15860" h="16187" extrusionOk="0">
                <a:moveTo>
                  <a:pt x="1717" y="0"/>
                </a:moveTo>
                <a:cubicBezTo>
                  <a:pt x="1186" y="0"/>
                  <a:pt x="859" y="204"/>
                  <a:pt x="532" y="531"/>
                </a:cubicBezTo>
                <a:cubicBezTo>
                  <a:pt x="1" y="1022"/>
                  <a:pt x="1" y="2044"/>
                  <a:pt x="696" y="2575"/>
                </a:cubicBezTo>
                <a:lnTo>
                  <a:pt x="15860" y="16186"/>
                </a:lnTo>
                <a:lnTo>
                  <a:pt x="15860" y="12467"/>
                </a:lnTo>
                <a:lnTo>
                  <a:pt x="15860" y="12262"/>
                </a:lnTo>
                <a:lnTo>
                  <a:pt x="2576" y="368"/>
                </a:lnTo>
                <a:cubicBezTo>
                  <a:pt x="2371" y="204"/>
                  <a:pt x="2044" y="0"/>
                  <a:pt x="1717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35"/>
          <p:cNvSpPr/>
          <p:nvPr/>
        </p:nvSpPr>
        <p:spPr>
          <a:xfrm flipH="1">
            <a:off x="1502236" y="1382975"/>
            <a:ext cx="1490739" cy="949406"/>
          </a:xfrm>
          <a:custGeom>
            <a:avLst/>
            <a:gdLst/>
            <a:ahLst/>
            <a:cxnLst/>
            <a:rect l="l" t="t" r="r" b="b"/>
            <a:pathLst>
              <a:path w="22809" h="18394" extrusionOk="0">
                <a:moveTo>
                  <a:pt x="1" y="0"/>
                </a:moveTo>
                <a:lnTo>
                  <a:pt x="20070" y="18026"/>
                </a:lnTo>
                <a:cubicBezTo>
                  <a:pt x="20438" y="18393"/>
                  <a:pt x="20765" y="18393"/>
                  <a:pt x="21092" y="18393"/>
                </a:cubicBezTo>
                <a:cubicBezTo>
                  <a:pt x="21460" y="18393"/>
                  <a:pt x="21950" y="18189"/>
                  <a:pt x="22114" y="17862"/>
                </a:cubicBezTo>
                <a:cubicBezTo>
                  <a:pt x="22809" y="17372"/>
                  <a:pt x="22645" y="16350"/>
                  <a:pt x="22114" y="15818"/>
                </a:cubicBezTo>
                <a:lnTo>
                  <a:pt x="4415" y="0"/>
                </a:ln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35"/>
          <p:cNvSpPr/>
          <p:nvPr/>
        </p:nvSpPr>
        <p:spPr>
          <a:xfrm flipH="1">
            <a:off x="2355049" y="1382984"/>
            <a:ext cx="1165141" cy="736588"/>
          </a:xfrm>
          <a:custGeom>
            <a:avLst/>
            <a:gdLst/>
            <a:ahLst/>
            <a:cxnLst/>
            <a:rect l="l" t="t" r="r" b="b"/>
            <a:pathLst>
              <a:path w="22809" h="18394" extrusionOk="0">
                <a:moveTo>
                  <a:pt x="1" y="0"/>
                </a:moveTo>
                <a:lnTo>
                  <a:pt x="20070" y="18026"/>
                </a:lnTo>
                <a:cubicBezTo>
                  <a:pt x="20438" y="18393"/>
                  <a:pt x="20765" y="18393"/>
                  <a:pt x="21092" y="18393"/>
                </a:cubicBezTo>
                <a:cubicBezTo>
                  <a:pt x="21460" y="18393"/>
                  <a:pt x="21950" y="18189"/>
                  <a:pt x="22114" y="17862"/>
                </a:cubicBezTo>
                <a:cubicBezTo>
                  <a:pt x="22809" y="17372"/>
                  <a:pt x="22645" y="16350"/>
                  <a:pt x="22114" y="15818"/>
                </a:cubicBezTo>
                <a:lnTo>
                  <a:pt x="4415" y="0"/>
                </a:ln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35"/>
          <p:cNvSpPr/>
          <p:nvPr/>
        </p:nvSpPr>
        <p:spPr>
          <a:xfrm flipH="1">
            <a:off x="2934657" y="3514607"/>
            <a:ext cx="1443743" cy="911041"/>
          </a:xfrm>
          <a:custGeom>
            <a:avLst/>
            <a:gdLst/>
            <a:ahLst/>
            <a:cxnLst/>
            <a:rect l="l" t="t" r="r" b="b"/>
            <a:pathLst>
              <a:path w="24157" h="19743" extrusionOk="0">
                <a:moveTo>
                  <a:pt x="1676" y="0"/>
                </a:moveTo>
                <a:cubicBezTo>
                  <a:pt x="1185" y="0"/>
                  <a:pt x="818" y="164"/>
                  <a:pt x="491" y="532"/>
                </a:cubicBezTo>
                <a:cubicBezTo>
                  <a:pt x="0" y="1022"/>
                  <a:pt x="0" y="2044"/>
                  <a:pt x="654" y="2575"/>
                </a:cubicBezTo>
                <a:lnTo>
                  <a:pt x="19742" y="19743"/>
                </a:lnTo>
                <a:lnTo>
                  <a:pt x="24157" y="19743"/>
                </a:lnTo>
                <a:lnTo>
                  <a:pt x="2534" y="327"/>
                </a:lnTo>
                <a:cubicBezTo>
                  <a:pt x="2371" y="0"/>
                  <a:pt x="2044" y="0"/>
                  <a:pt x="1676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35"/>
          <p:cNvSpPr/>
          <p:nvPr/>
        </p:nvSpPr>
        <p:spPr>
          <a:xfrm rot="10800000" flipH="1">
            <a:off x="4010753" y="3409012"/>
            <a:ext cx="975390" cy="780335"/>
          </a:xfrm>
          <a:custGeom>
            <a:avLst/>
            <a:gdLst/>
            <a:ahLst/>
            <a:cxnLst/>
            <a:rect l="l" t="t" r="r" b="b"/>
            <a:pathLst>
              <a:path w="15860" h="16187" extrusionOk="0">
                <a:moveTo>
                  <a:pt x="1717" y="0"/>
                </a:moveTo>
                <a:cubicBezTo>
                  <a:pt x="1186" y="0"/>
                  <a:pt x="859" y="204"/>
                  <a:pt x="532" y="531"/>
                </a:cubicBezTo>
                <a:cubicBezTo>
                  <a:pt x="1" y="1022"/>
                  <a:pt x="1" y="2044"/>
                  <a:pt x="696" y="2575"/>
                </a:cubicBezTo>
                <a:lnTo>
                  <a:pt x="15860" y="16186"/>
                </a:lnTo>
                <a:lnTo>
                  <a:pt x="15860" y="12467"/>
                </a:lnTo>
                <a:lnTo>
                  <a:pt x="15860" y="12262"/>
                </a:lnTo>
                <a:lnTo>
                  <a:pt x="2576" y="368"/>
                </a:lnTo>
                <a:cubicBezTo>
                  <a:pt x="2371" y="204"/>
                  <a:pt x="2044" y="0"/>
                  <a:pt x="1717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Групиши 3">
            <a:extLst>
              <a:ext uri="{FF2B5EF4-FFF2-40B4-BE49-F238E27FC236}">
                <a16:creationId xmlns:a16="http://schemas.microsoft.com/office/drawing/2014/main" id="{44D6D00B-6F41-2534-4456-8CEE87999904}"/>
              </a:ext>
            </a:extLst>
          </p:cNvPr>
          <p:cNvGrpSpPr/>
          <p:nvPr/>
        </p:nvGrpSpPr>
        <p:grpSpPr>
          <a:xfrm>
            <a:off x="954075" y="1366400"/>
            <a:ext cx="3106836" cy="2932755"/>
            <a:chOff x="954075" y="1366400"/>
            <a:chExt cx="4044600" cy="3073500"/>
          </a:xfrm>
        </p:grpSpPr>
        <p:sp>
          <p:nvSpPr>
            <p:cNvPr id="810" name="Google Shape;810;p35"/>
            <p:cNvSpPr/>
            <p:nvPr/>
          </p:nvSpPr>
          <p:spPr>
            <a:xfrm flipH="1">
              <a:off x="954075" y="1366400"/>
              <a:ext cx="4044600" cy="3073500"/>
            </a:xfrm>
            <a:prstGeom prst="roundRect">
              <a:avLst>
                <a:gd name="adj" fmla="val 3396"/>
              </a:avLst>
            </a:prstGeom>
            <a:solidFill>
              <a:schemeClr val="accent1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3" name="Google Shape;813;p35"/>
            <p:cNvGrpSpPr/>
            <p:nvPr/>
          </p:nvGrpSpPr>
          <p:grpSpPr>
            <a:xfrm>
              <a:off x="1259648" y="1678376"/>
              <a:ext cx="3426788" cy="2448157"/>
              <a:chOff x="1259648" y="1678376"/>
              <a:chExt cx="3426788" cy="2448157"/>
            </a:xfrm>
          </p:grpSpPr>
          <p:pic>
            <p:nvPicPr>
              <p:cNvPr id="814" name="Google Shape;814;p35"/>
              <p:cNvPicPr preferRelativeResize="0"/>
              <p:nvPr/>
            </p:nvPicPr>
            <p:blipFill rotWithShape="1">
              <a:blip r:embed="rId4">
                <a:alphaModFix/>
              </a:blip>
              <a:srcRect l="3254" r="1307"/>
              <a:stretch/>
            </p:blipFill>
            <p:spPr>
              <a:xfrm>
                <a:off x="1259648" y="1678383"/>
                <a:ext cx="3426788" cy="2448149"/>
              </a:xfrm>
              <a:prstGeom prst="roundRect">
                <a:avLst>
                  <a:gd name="adj" fmla="val 3654"/>
                </a:avLst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  <p:pic>
            <p:nvPicPr>
              <p:cNvPr id="815" name="Google Shape;815;p35"/>
              <p:cNvPicPr preferRelativeResize="0"/>
              <p:nvPr/>
            </p:nvPicPr>
            <p:blipFill rotWithShape="1">
              <a:blip r:embed="rId5">
                <a:alphaModFix amt="50000"/>
              </a:blip>
              <a:srcRect l="3254" r="1307"/>
              <a:stretch/>
            </p:blipFill>
            <p:spPr>
              <a:xfrm>
                <a:off x="1259648" y="1678376"/>
                <a:ext cx="3426788" cy="2448149"/>
              </a:xfrm>
              <a:prstGeom prst="roundRect">
                <a:avLst>
                  <a:gd name="adj" fmla="val 3654"/>
                </a:avLst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grpSp>
          <p:nvGrpSpPr>
            <p:cNvPr id="821" name="Google Shape;821;p35"/>
            <p:cNvGrpSpPr/>
            <p:nvPr/>
          </p:nvGrpSpPr>
          <p:grpSpPr>
            <a:xfrm>
              <a:off x="2730040" y="1471162"/>
              <a:ext cx="492658" cy="106303"/>
              <a:chOff x="-3037735" y="-542969"/>
              <a:chExt cx="581170" cy="125387"/>
            </a:xfrm>
          </p:grpSpPr>
          <p:sp>
            <p:nvSpPr>
              <p:cNvPr id="822" name="Google Shape;822;p35"/>
              <p:cNvSpPr/>
              <p:nvPr/>
            </p:nvSpPr>
            <p:spPr>
              <a:xfrm>
                <a:off x="-3034701" y="-537273"/>
                <a:ext cx="575100" cy="1140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23" name="Google Shape;823;p35"/>
              <p:cNvGrpSpPr/>
              <p:nvPr/>
            </p:nvGrpSpPr>
            <p:grpSpPr>
              <a:xfrm>
                <a:off x="-3037735" y="-542969"/>
                <a:ext cx="581170" cy="125387"/>
                <a:chOff x="4390000" y="182175"/>
                <a:chExt cx="419375" cy="90473"/>
              </a:xfrm>
            </p:grpSpPr>
            <p:sp>
              <p:nvSpPr>
                <p:cNvPr id="824" name="Google Shape;824;p35"/>
                <p:cNvSpPr/>
                <p:nvPr/>
              </p:nvSpPr>
              <p:spPr>
                <a:xfrm>
                  <a:off x="4390000" y="182175"/>
                  <a:ext cx="419375" cy="904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5" h="1906" extrusionOk="0">
                      <a:moveTo>
                        <a:pt x="7882" y="155"/>
                      </a:moveTo>
                      <a:cubicBezTo>
                        <a:pt x="8323" y="155"/>
                        <a:pt x="8680" y="512"/>
                        <a:pt x="8680" y="953"/>
                      </a:cubicBezTo>
                      <a:cubicBezTo>
                        <a:pt x="8680" y="1393"/>
                        <a:pt x="8323" y="1750"/>
                        <a:pt x="7882" y="1750"/>
                      </a:cubicBezTo>
                      <a:lnTo>
                        <a:pt x="953" y="1750"/>
                      </a:lnTo>
                      <a:cubicBezTo>
                        <a:pt x="512" y="1750"/>
                        <a:pt x="155" y="1393"/>
                        <a:pt x="155" y="953"/>
                      </a:cubicBezTo>
                      <a:cubicBezTo>
                        <a:pt x="155" y="512"/>
                        <a:pt x="512" y="155"/>
                        <a:pt x="953" y="155"/>
                      </a:cubicBezTo>
                      <a:close/>
                      <a:moveTo>
                        <a:pt x="953" y="0"/>
                      </a:moveTo>
                      <a:cubicBezTo>
                        <a:pt x="429" y="0"/>
                        <a:pt x="0" y="429"/>
                        <a:pt x="0" y="953"/>
                      </a:cubicBezTo>
                      <a:cubicBezTo>
                        <a:pt x="0" y="1476"/>
                        <a:pt x="429" y="1905"/>
                        <a:pt x="953" y="1905"/>
                      </a:cubicBezTo>
                      <a:lnTo>
                        <a:pt x="7882" y="1905"/>
                      </a:lnTo>
                      <a:cubicBezTo>
                        <a:pt x="8406" y="1905"/>
                        <a:pt x="8835" y="1476"/>
                        <a:pt x="8835" y="953"/>
                      </a:cubicBezTo>
                      <a:cubicBezTo>
                        <a:pt x="8835" y="429"/>
                        <a:pt x="8406" y="0"/>
                        <a:pt x="788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5" name="Google Shape;825;p35"/>
                <p:cNvSpPr/>
                <p:nvPr/>
              </p:nvSpPr>
              <p:spPr>
                <a:xfrm>
                  <a:off x="4464048" y="201352"/>
                  <a:ext cx="52024" cy="52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1097" extrusionOk="0">
                      <a:moveTo>
                        <a:pt x="548" y="144"/>
                      </a:moveTo>
                      <a:cubicBezTo>
                        <a:pt x="774" y="144"/>
                        <a:pt x="953" y="322"/>
                        <a:pt x="953" y="549"/>
                      </a:cubicBezTo>
                      <a:cubicBezTo>
                        <a:pt x="953" y="763"/>
                        <a:pt x="774" y="941"/>
                        <a:pt x="548" y="941"/>
                      </a:cubicBezTo>
                      <a:cubicBezTo>
                        <a:pt x="333" y="941"/>
                        <a:pt x="155" y="763"/>
                        <a:pt x="155" y="549"/>
                      </a:cubicBezTo>
                      <a:cubicBezTo>
                        <a:pt x="155" y="322"/>
                        <a:pt x="333" y="144"/>
                        <a:pt x="548" y="144"/>
                      </a:cubicBezTo>
                      <a:close/>
                      <a:moveTo>
                        <a:pt x="548" y="1"/>
                      </a:moveTo>
                      <a:cubicBezTo>
                        <a:pt x="250" y="1"/>
                        <a:pt x="0" y="251"/>
                        <a:pt x="0" y="549"/>
                      </a:cubicBezTo>
                      <a:cubicBezTo>
                        <a:pt x="0" y="846"/>
                        <a:pt x="250" y="1096"/>
                        <a:pt x="548" y="1096"/>
                      </a:cubicBezTo>
                      <a:cubicBezTo>
                        <a:pt x="845" y="1096"/>
                        <a:pt x="1095" y="846"/>
                        <a:pt x="1095" y="549"/>
                      </a:cubicBezTo>
                      <a:cubicBezTo>
                        <a:pt x="1095" y="251"/>
                        <a:pt x="845" y="1"/>
                        <a:pt x="54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" name="Правоугаоник 1">
            <a:hlinkClick r:id="rId6" action="ppaction://hlinksldjump"/>
            <a:extLst>
              <a:ext uri="{FF2B5EF4-FFF2-40B4-BE49-F238E27FC236}">
                <a16:creationId xmlns:a16="http://schemas.microsoft.com/office/drawing/2014/main" id="{4F8BE0E6-8CC5-3A59-BF42-AE02DEAFEE27}"/>
              </a:ext>
            </a:extLst>
          </p:cNvPr>
          <p:cNvSpPr/>
          <p:nvPr/>
        </p:nvSpPr>
        <p:spPr>
          <a:xfrm>
            <a:off x="505393" y="4633647"/>
            <a:ext cx="921774" cy="4830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Права линија спајања са стрелицом 2">
            <a:extLst>
              <a:ext uri="{FF2B5EF4-FFF2-40B4-BE49-F238E27FC236}">
                <a16:creationId xmlns:a16="http://schemas.microsoft.com/office/drawing/2014/main" id="{37795F03-56B9-C249-8F60-0C3DED9FE3AD}"/>
              </a:ext>
            </a:extLst>
          </p:cNvPr>
          <p:cNvCxnSpPr/>
          <p:nvPr/>
        </p:nvCxnSpPr>
        <p:spPr>
          <a:xfrm flipH="1">
            <a:off x="667625" y="4876996"/>
            <a:ext cx="648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2126750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30"/>
          <p:cNvSpPr txBox="1">
            <a:spLocks noGrp="1"/>
          </p:cNvSpPr>
          <p:nvPr>
            <p:ph type="ctrTitle"/>
          </p:nvPr>
        </p:nvSpPr>
        <p:spPr>
          <a:xfrm>
            <a:off x="2492100" y="2123475"/>
            <a:ext cx="4159800" cy="112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Latn-RS" dirty="0">
                <a:solidFill>
                  <a:schemeClr val="accent3"/>
                </a:solidFill>
              </a:rPr>
              <a:t>7</a:t>
            </a:r>
            <a:r>
              <a:rPr lang="sr-Cyrl-RS" dirty="0">
                <a:solidFill>
                  <a:schemeClr val="accent3"/>
                </a:solidFill>
              </a:rPr>
              <a:t>. РАЗРЕД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569" name="Google Shape;569;p30"/>
          <p:cNvSpPr txBox="1">
            <a:spLocks noGrp="1"/>
          </p:cNvSpPr>
          <p:nvPr>
            <p:ph type="title" idx="2"/>
          </p:nvPr>
        </p:nvSpPr>
        <p:spPr>
          <a:xfrm>
            <a:off x="2492100" y="1483386"/>
            <a:ext cx="4159800" cy="704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sr-Cyrl-RS" dirty="0"/>
              <a:t>2</a:t>
            </a:r>
            <a:endParaRPr dirty="0"/>
          </a:p>
        </p:txBody>
      </p:sp>
      <p:sp>
        <p:nvSpPr>
          <p:cNvPr id="570" name="Google Shape;570;p30"/>
          <p:cNvSpPr/>
          <p:nvPr/>
        </p:nvSpPr>
        <p:spPr>
          <a:xfrm>
            <a:off x="3655800" y="3866701"/>
            <a:ext cx="1832405" cy="244805"/>
          </a:xfrm>
          <a:custGeom>
            <a:avLst/>
            <a:gdLst/>
            <a:ahLst/>
            <a:cxnLst/>
            <a:rect l="l" t="t" r="r" b="b"/>
            <a:pathLst>
              <a:path w="55866" h="7463" extrusionOk="0">
                <a:moveTo>
                  <a:pt x="16082" y="0"/>
                </a:moveTo>
                <a:cubicBezTo>
                  <a:pt x="15991" y="0"/>
                  <a:pt x="15916" y="25"/>
                  <a:pt x="15866" y="75"/>
                </a:cubicBezTo>
                <a:lnTo>
                  <a:pt x="8247" y="6542"/>
                </a:lnTo>
                <a:lnTo>
                  <a:pt x="728" y="75"/>
                </a:lnTo>
                <a:cubicBezTo>
                  <a:pt x="634" y="34"/>
                  <a:pt x="528" y="10"/>
                  <a:pt x="428" y="10"/>
                </a:cubicBezTo>
                <a:cubicBezTo>
                  <a:pt x="287" y="10"/>
                  <a:pt x="160" y="58"/>
                  <a:pt x="101" y="176"/>
                </a:cubicBezTo>
                <a:cubicBezTo>
                  <a:pt x="1" y="276"/>
                  <a:pt x="1" y="602"/>
                  <a:pt x="101" y="702"/>
                </a:cubicBezTo>
                <a:lnTo>
                  <a:pt x="8021" y="7369"/>
                </a:lnTo>
                <a:cubicBezTo>
                  <a:pt x="8084" y="7431"/>
                  <a:pt x="8165" y="7463"/>
                  <a:pt x="8256" y="7463"/>
                </a:cubicBezTo>
                <a:cubicBezTo>
                  <a:pt x="8347" y="7463"/>
                  <a:pt x="8447" y="7431"/>
                  <a:pt x="8547" y="7369"/>
                </a:cubicBezTo>
                <a:lnTo>
                  <a:pt x="16066" y="1003"/>
                </a:lnTo>
                <a:lnTo>
                  <a:pt x="23685" y="7369"/>
                </a:lnTo>
                <a:cubicBezTo>
                  <a:pt x="23748" y="7431"/>
                  <a:pt x="23854" y="7463"/>
                  <a:pt x="23958" y="7463"/>
                </a:cubicBezTo>
                <a:cubicBezTo>
                  <a:pt x="24061" y="7463"/>
                  <a:pt x="24161" y="7431"/>
                  <a:pt x="24212" y="7369"/>
                </a:cubicBezTo>
                <a:lnTo>
                  <a:pt x="31831" y="1003"/>
                </a:lnTo>
                <a:lnTo>
                  <a:pt x="39349" y="7369"/>
                </a:lnTo>
                <a:cubicBezTo>
                  <a:pt x="39462" y="7431"/>
                  <a:pt x="39569" y="7463"/>
                  <a:pt x="39672" y="7463"/>
                </a:cubicBezTo>
                <a:cubicBezTo>
                  <a:pt x="39776" y="7463"/>
                  <a:pt x="39876" y="7431"/>
                  <a:pt x="39976" y="7369"/>
                </a:cubicBezTo>
                <a:lnTo>
                  <a:pt x="47495" y="1003"/>
                </a:lnTo>
                <a:lnTo>
                  <a:pt x="55139" y="7369"/>
                </a:lnTo>
                <a:cubicBezTo>
                  <a:pt x="55225" y="7422"/>
                  <a:pt x="55310" y="7453"/>
                  <a:pt x="55388" y="7453"/>
                </a:cubicBezTo>
                <a:cubicBezTo>
                  <a:pt x="55493" y="7453"/>
                  <a:pt x="55583" y="7398"/>
                  <a:pt x="55640" y="7268"/>
                </a:cubicBezTo>
                <a:cubicBezTo>
                  <a:pt x="55866" y="7168"/>
                  <a:pt x="55866" y="6867"/>
                  <a:pt x="55640" y="6742"/>
                </a:cubicBezTo>
                <a:lnTo>
                  <a:pt x="47821" y="75"/>
                </a:lnTo>
                <a:cubicBezTo>
                  <a:pt x="47720" y="25"/>
                  <a:pt x="47614" y="0"/>
                  <a:pt x="47520" y="0"/>
                </a:cubicBezTo>
                <a:cubicBezTo>
                  <a:pt x="47426" y="0"/>
                  <a:pt x="47345" y="25"/>
                  <a:pt x="47294" y="75"/>
                </a:cubicBezTo>
                <a:lnTo>
                  <a:pt x="39675" y="6542"/>
                </a:lnTo>
                <a:lnTo>
                  <a:pt x="32056" y="75"/>
                </a:lnTo>
                <a:cubicBezTo>
                  <a:pt x="32006" y="25"/>
                  <a:pt x="31925" y="0"/>
                  <a:pt x="31831" y="0"/>
                </a:cubicBezTo>
                <a:cubicBezTo>
                  <a:pt x="31737" y="0"/>
                  <a:pt x="31630" y="25"/>
                  <a:pt x="31530" y="75"/>
                </a:cubicBezTo>
                <a:lnTo>
                  <a:pt x="24011" y="6542"/>
                </a:lnTo>
                <a:lnTo>
                  <a:pt x="16392" y="75"/>
                </a:lnTo>
                <a:cubicBezTo>
                  <a:pt x="16279" y="25"/>
                  <a:pt x="16173" y="0"/>
                  <a:pt x="160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1" name="Google Shape;571;p30"/>
          <p:cNvGrpSpPr/>
          <p:nvPr/>
        </p:nvGrpSpPr>
        <p:grpSpPr>
          <a:xfrm rot="10667963">
            <a:off x="7458206" y="1380526"/>
            <a:ext cx="1385983" cy="2705355"/>
            <a:chOff x="409722" y="228600"/>
            <a:chExt cx="1385931" cy="2705253"/>
          </a:xfrm>
        </p:grpSpPr>
        <p:grpSp>
          <p:nvGrpSpPr>
            <p:cNvPr id="572" name="Google Shape;572;p30"/>
            <p:cNvGrpSpPr/>
            <p:nvPr/>
          </p:nvGrpSpPr>
          <p:grpSpPr>
            <a:xfrm rot="-617154" flipH="1">
              <a:off x="575967" y="402323"/>
              <a:ext cx="1053440" cy="2450002"/>
              <a:chOff x="3817855" y="1437512"/>
              <a:chExt cx="541146" cy="1128254"/>
            </a:xfrm>
          </p:grpSpPr>
          <p:sp>
            <p:nvSpPr>
              <p:cNvPr id="573" name="Google Shape;573;p30"/>
              <p:cNvSpPr/>
              <p:nvPr/>
            </p:nvSpPr>
            <p:spPr>
              <a:xfrm>
                <a:off x="3817855" y="1437512"/>
                <a:ext cx="541146" cy="1128254"/>
              </a:xfrm>
              <a:custGeom>
                <a:avLst/>
                <a:gdLst/>
                <a:ahLst/>
                <a:cxnLst/>
                <a:rect l="l" t="t" r="r" b="b"/>
                <a:pathLst>
                  <a:path w="28598" h="59625" extrusionOk="0">
                    <a:moveTo>
                      <a:pt x="101" y="0"/>
                    </a:moveTo>
                    <a:lnTo>
                      <a:pt x="1" y="426"/>
                    </a:lnTo>
                    <a:cubicBezTo>
                      <a:pt x="16066" y="3359"/>
                      <a:pt x="28197" y="17344"/>
                      <a:pt x="28197" y="34161"/>
                    </a:cubicBezTo>
                    <a:lnTo>
                      <a:pt x="28197" y="34462"/>
                    </a:lnTo>
                    <a:cubicBezTo>
                      <a:pt x="28096" y="44286"/>
                      <a:pt x="23911" y="53058"/>
                      <a:pt x="17219" y="59324"/>
                    </a:cubicBezTo>
                    <a:lnTo>
                      <a:pt x="17545" y="59625"/>
                    </a:lnTo>
                    <a:cubicBezTo>
                      <a:pt x="24212" y="53359"/>
                      <a:pt x="28497" y="44386"/>
                      <a:pt x="28598" y="34462"/>
                    </a:cubicBezTo>
                    <a:lnTo>
                      <a:pt x="28598" y="34161"/>
                    </a:lnTo>
                    <a:cubicBezTo>
                      <a:pt x="28598" y="17143"/>
                      <a:pt x="16292" y="2933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0"/>
              <p:cNvSpPr/>
              <p:nvPr/>
            </p:nvSpPr>
            <p:spPr>
              <a:xfrm>
                <a:off x="3985754" y="1615346"/>
                <a:ext cx="39378" cy="29898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580" extrusionOk="0">
                    <a:moveTo>
                      <a:pt x="1053" y="1"/>
                    </a:moveTo>
                    <a:cubicBezTo>
                      <a:pt x="0" y="1"/>
                      <a:pt x="0" y="1580"/>
                      <a:pt x="1053" y="1580"/>
                    </a:cubicBezTo>
                    <a:cubicBezTo>
                      <a:pt x="2080" y="1580"/>
                      <a:pt x="2080" y="1"/>
                      <a:pt x="1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5" name="Google Shape;575;p30"/>
            <p:cNvSpPr/>
            <p:nvPr/>
          </p:nvSpPr>
          <p:spPr>
            <a:xfrm>
              <a:off x="1419225" y="228600"/>
              <a:ext cx="142800" cy="14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6" name="Google Shape;576;p30"/>
          <p:cNvGrpSpPr/>
          <p:nvPr/>
        </p:nvGrpSpPr>
        <p:grpSpPr>
          <a:xfrm rot="-230834">
            <a:off x="262018" y="1063686"/>
            <a:ext cx="1386005" cy="2705399"/>
            <a:chOff x="409722" y="228600"/>
            <a:chExt cx="1385931" cy="2705253"/>
          </a:xfrm>
        </p:grpSpPr>
        <p:grpSp>
          <p:nvGrpSpPr>
            <p:cNvPr id="577" name="Google Shape;577;p30"/>
            <p:cNvGrpSpPr/>
            <p:nvPr/>
          </p:nvGrpSpPr>
          <p:grpSpPr>
            <a:xfrm rot="-617154" flipH="1">
              <a:off x="575967" y="402323"/>
              <a:ext cx="1053440" cy="2450002"/>
              <a:chOff x="3817855" y="1437512"/>
              <a:chExt cx="541146" cy="1128254"/>
            </a:xfrm>
          </p:grpSpPr>
          <p:sp>
            <p:nvSpPr>
              <p:cNvPr id="578" name="Google Shape;578;p30"/>
              <p:cNvSpPr/>
              <p:nvPr/>
            </p:nvSpPr>
            <p:spPr>
              <a:xfrm>
                <a:off x="3817855" y="1437512"/>
                <a:ext cx="541146" cy="1128254"/>
              </a:xfrm>
              <a:custGeom>
                <a:avLst/>
                <a:gdLst/>
                <a:ahLst/>
                <a:cxnLst/>
                <a:rect l="l" t="t" r="r" b="b"/>
                <a:pathLst>
                  <a:path w="28598" h="59625" extrusionOk="0">
                    <a:moveTo>
                      <a:pt x="101" y="0"/>
                    </a:moveTo>
                    <a:lnTo>
                      <a:pt x="1" y="426"/>
                    </a:lnTo>
                    <a:cubicBezTo>
                      <a:pt x="16066" y="3359"/>
                      <a:pt x="28197" y="17344"/>
                      <a:pt x="28197" y="34161"/>
                    </a:cubicBezTo>
                    <a:lnTo>
                      <a:pt x="28197" y="34462"/>
                    </a:lnTo>
                    <a:cubicBezTo>
                      <a:pt x="28096" y="44286"/>
                      <a:pt x="23911" y="53058"/>
                      <a:pt x="17219" y="59324"/>
                    </a:cubicBezTo>
                    <a:lnTo>
                      <a:pt x="17545" y="59625"/>
                    </a:lnTo>
                    <a:cubicBezTo>
                      <a:pt x="24212" y="53359"/>
                      <a:pt x="28497" y="44386"/>
                      <a:pt x="28598" y="34462"/>
                    </a:cubicBezTo>
                    <a:lnTo>
                      <a:pt x="28598" y="34161"/>
                    </a:lnTo>
                    <a:cubicBezTo>
                      <a:pt x="28598" y="17143"/>
                      <a:pt x="16292" y="2933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30"/>
              <p:cNvSpPr/>
              <p:nvPr/>
            </p:nvSpPr>
            <p:spPr>
              <a:xfrm>
                <a:off x="3985754" y="1615346"/>
                <a:ext cx="39378" cy="29898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580" extrusionOk="0">
                    <a:moveTo>
                      <a:pt x="1053" y="1"/>
                    </a:moveTo>
                    <a:cubicBezTo>
                      <a:pt x="0" y="1"/>
                      <a:pt x="0" y="1580"/>
                      <a:pt x="1053" y="1580"/>
                    </a:cubicBezTo>
                    <a:cubicBezTo>
                      <a:pt x="2080" y="1580"/>
                      <a:pt x="2080" y="1"/>
                      <a:pt x="1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0" name="Google Shape;580;p30"/>
            <p:cNvSpPr/>
            <p:nvPr/>
          </p:nvSpPr>
          <p:spPr>
            <a:xfrm>
              <a:off x="1419225" y="228600"/>
              <a:ext cx="142800" cy="14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817704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6" name="Google Shape;586;p31"/>
          <p:cNvGrpSpPr/>
          <p:nvPr/>
        </p:nvGrpSpPr>
        <p:grpSpPr>
          <a:xfrm>
            <a:off x="871286" y="1178546"/>
            <a:ext cx="3487507" cy="2665645"/>
            <a:chOff x="871286" y="1178546"/>
            <a:chExt cx="3487507" cy="2665645"/>
          </a:xfrm>
        </p:grpSpPr>
        <p:sp>
          <p:nvSpPr>
            <p:cNvPr id="587" name="Google Shape;587;p31"/>
            <p:cNvSpPr/>
            <p:nvPr/>
          </p:nvSpPr>
          <p:spPr>
            <a:xfrm>
              <a:off x="3724729" y="1676469"/>
              <a:ext cx="250882" cy="217694"/>
            </a:xfrm>
            <a:custGeom>
              <a:avLst/>
              <a:gdLst/>
              <a:ahLst/>
              <a:cxnLst/>
              <a:rect l="l" t="t" r="r" b="b"/>
              <a:pathLst>
                <a:path w="13259" h="11505" extrusionOk="0">
                  <a:moveTo>
                    <a:pt x="6567" y="1"/>
                  </a:moveTo>
                  <a:lnTo>
                    <a:pt x="1" y="11505"/>
                  </a:lnTo>
                  <a:lnTo>
                    <a:pt x="13259" y="11505"/>
                  </a:lnTo>
                  <a:lnTo>
                    <a:pt x="65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1"/>
            <p:cNvSpPr/>
            <p:nvPr/>
          </p:nvSpPr>
          <p:spPr>
            <a:xfrm>
              <a:off x="1017834" y="2858259"/>
              <a:ext cx="100550" cy="102934"/>
            </a:xfrm>
            <a:custGeom>
              <a:avLst/>
              <a:gdLst/>
              <a:ahLst/>
              <a:cxnLst/>
              <a:rect l="l" t="t" r="r" b="b"/>
              <a:pathLst>
                <a:path w="5314" h="5440" extrusionOk="0">
                  <a:moveTo>
                    <a:pt x="2707" y="0"/>
                  </a:moveTo>
                  <a:cubicBezTo>
                    <a:pt x="1253" y="0"/>
                    <a:pt x="0" y="1254"/>
                    <a:pt x="0" y="2707"/>
                  </a:cubicBezTo>
                  <a:cubicBezTo>
                    <a:pt x="0" y="4186"/>
                    <a:pt x="1253" y="5439"/>
                    <a:pt x="2707" y="5439"/>
                  </a:cubicBezTo>
                  <a:cubicBezTo>
                    <a:pt x="4161" y="5439"/>
                    <a:pt x="5314" y="4186"/>
                    <a:pt x="5314" y="2707"/>
                  </a:cubicBezTo>
                  <a:cubicBezTo>
                    <a:pt x="5314" y="1254"/>
                    <a:pt x="4161" y="0"/>
                    <a:pt x="27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1"/>
            <p:cNvSpPr/>
            <p:nvPr/>
          </p:nvSpPr>
          <p:spPr>
            <a:xfrm>
              <a:off x="871286" y="2075773"/>
              <a:ext cx="215328" cy="853632"/>
            </a:xfrm>
            <a:custGeom>
              <a:avLst/>
              <a:gdLst/>
              <a:ahLst/>
              <a:cxnLst/>
              <a:rect l="l" t="t" r="r" b="b"/>
              <a:pathLst>
                <a:path w="11380" h="45114" extrusionOk="0">
                  <a:moveTo>
                    <a:pt x="6066" y="1"/>
                  </a:moveTo>
                  <a:cubicBezTo>
                    <a:pt x="2206" y="5640"/>
                    <a:pt x="1" y="12332"/>
                    <a:pt x="1" y="19625"/>
                  </a:cubicBezTo>
                  <a:cubicBezTo>
                    <a:pt x="1" y="29650"/>
                    <a:pt x="4287" y="38748"/>
                    <a:pt x="11079" y="45114"/>
                  </a:cubicBezTo>
                  <a:lnTo>
                    <a:pt x="11379" y="44813"/>
                  </a:lnTo>
                  <a:cubicBezTo>
                    <a:pt x="4612" y="38547"/>
                    <a:pt x="427" y="29550"/>
                    <a:pt x="427" y="19625"/>
                  </a:cubicBezTo>
                  <a:cubicBezTo>
                    <a:pt x="427" y="12432"/>
                    <a:pt x="2607" y="5740"/>
                    <a:pt x="6367" y="201"/>
                  </a:cubicBezTo>
                  <a:lnTo>
                    <a:pt x="6066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1"/>
            <p:cNvSpPr/>
            <p:nvPr/>
          </p:nvSpPr>
          <p:spPr>
            <a:xfrm>
              <a:off x="3817672" y="1437470"/>
              <a:ext cx="541122" cy="1128204"/>
            </a:xfrm>
            <a:custGeom>
              <a:avLst/>
              <a:gdLst/>
              <a:ahLst/>
              <a:cxnLst/>
              <a:rect l="l" t="t" r="r" b="b"/>
              <a:pathLst>
                <a:path w="28598" h="59625" extrusionOk="0">
                  <a:moveTo>
                    <a:pt x="101" y="0"/>
                  </a:moveTo>
                  <a:lnTo>
                    <a:pt x="1" y="426"/>
                  </a:lnTo>
                  <a:cubicBezTo>
                    <a:pt x="16066" y="3359"/>
                    <a:pt x="28197" y="17344"/>
                    <a:pt x="28197" y="34161"/>
                  </a:cubicBezTo>
                  <a:lnTo>
                    <a:pt x="28197" y="34462"/>
                  </a:lnTo>
                  <a:cubicBezTo>
                    <a:pt x="28096" y="44286"/>
                    <a:pt x="23911" y="53058"/>
                    <a:pt x="17219" y="59324"/>
                  </a:cubicBezTo>
                  <a:lnTo>
                    <a:pt x="17545" y="59625"/>
                  </a:lnTo>
                  <a:cubicBezTo>
                    <a:pt x="24212" y="53359"/>
                    <a:pt x="28497" y="44386"/>
                    <a:pt x="28598" y="34462"/>
                  </a:cubicBezTo>
                  <a:lnTo>
                    <a:pt x="28598" y="34161"/>
                  </a:lnTo>
                  <a:cubicBezTo>
                    <a:pt x="28598" y="17143"/>
                    <a:pt x="16292" y="2933"/>
                    <a:pt x="10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1"/>
            <p:cNvSpPr/>
            <p:nvPr/>
          </p:nvSpPr>
          <p:spPr>
            <a:xfrm>
              <a:off x="3789706" y="1403789"/>
              <a:ext cx="81098" cy="79225"/>
            </a:xfrm>
            <a:custGeom>
              <a:avLst/>
              <a:gdLst/>
              <a:ahLst/>
              <a:cxnLst/>
              <a:rect l="l" t="t" r="r" b="b"/>
              <a:pathLst>
                <a:path w="4286" h="4187" extrusionOk="0">
                  <a:moveTo>
                    <a:pt x="2206" y="1"/>
                  </a:moveTo>
                  <a:cubicBezTo>
                    <a:pt x="1053" y="1"/>
                    <a:pt x="0" y="953"/>
                    <a:pt x="126" y="2106"/>
                  </a:cubicBezTo>
                  <a:cubicBezTo>
                    <a:pt x="126" y="3259"/>
                    <a:pt x="1053" y="4186"/>
                    <a:pt x="2206" y="4186"/>
                  </a:cubicBezTo>
                  <a:cubicBezTo>
                    <a:pt x="3258" y="4186"/>
                    <a:pt x="4286" y="3259"/>
                    <a:pt x="4286" y="2106"/>
                  </a:cubicBezTo>
                  <a:cubicBezTo>
                    <a:pt x="4186" y="953"/>
                    <a:pt x="3359" y="1"/>
                    <a:pt x="22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1"/>
            <p:cNvSpPr/>
            <p:nvPr/>
          </p:nvSpPr>
          <p:spPr>
            <a:xfrm>
              <a:off x="1051023" y="2188640"/>
              <a:ext cx="67361" cy="51240"/>
            </a:xfrm>
            <a:custGeom>
              <a:avLst/>
              <a:gdLst/>
              <a:ahLst/>
              <a:cxnLst/>
              <a:rect l="l" t="t" r="r" b="b"/>
              <a:pathLst>
                <a:path w="3560" h="2708" extrusionOk="0">
                  <a:moveTo>
                    <a:pt x="1780" y="1"/>
                  </a:moveTo>
                  <a:cubicBezTo>
                    <a:pt x="1" y="1"/>
                    <a:pt x="1" y="2708"/>
                    <a:pt x="1780" y="2708"/>
                  </a:cubicBezTo>
                  <a:cubicBezTo>
                    <a:pt x="3459" y="2708"/>
                    <a:pt x="3560" y="1"/>
                    <a:pt x="17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1"/>
            <p:cNvSpPr/>
            <p:nvPr/>
          </p:nvSpPr>
          <p:spPr>
            <a:xfrm>
              <a:off x="1713054" y="3158451"/>
              <a:ext cx="65450" cy="51694"/>
            </a:xfrm>
            <a:custGeom>
              <a:avLst/>
              <a:gdLst/>
              <a:ahLst/>
              <a:cxnLst/>
              <a:rect l="l" t="t" r="r" b="b"/>
              <a:pathLst>
                <a:path w="3459" h="2732" extrusionOk="0">
                  <a:moveTo>
                    <a:pt x="1679" y="0"/>
                  </a:moveTo>
                  <a:cubicBezTo>
                    <a:pt x="0" y="0"/>
                    <a:pt x="0" y="2732"/>
                    <a:pt x="1679" y="2732"/>
                  </a:cubicBezTo>
                  <a:cubicBezTo>
                    <a:pt x="3459" y="2732"/>
                    <a:pt x="3459" y="0"/>
                    <a:pt x="1679" y="0"/>
                  </a:cubicBezTo>
                  <a:close/>
                </a:path>
              </a:pathLst>
            </a:custGeom>
            <a:solidFill>
              <a:srgbClr val="C42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1"/>
            <p:cNvSpPr/>
            <p:nvPr/>
          </p:nvSpPr>
          <p:spPr>
            <a:xfrm>
              <a:off x="3985564" y="1615295"/>
              <a:ext cx="39376" cy="29896"/>
            </a:xfrm>
            <a:custGeom>
              <a:avLst/>
              <a:gdLst/>
              <a:ahLst/>
              <a:cxnLst/>
              <a:rect l="l" t="t" r="r" b="b"/>
              <a:pathLst>
                <a:path w="2081" h="1580" extrusionOk="0">
                  <a:moveTo>
                    <a:pt x="1053" y="1"/>
                  </a:moveTo>
                  <a:cubicBezTo>
                    <a:pt x="0" y="1"/>
                    <a:pt x="0" y="1580"/>
                    <a:pt x="1053" y="1580"/>
                  </a:cubicBezTo>
                  <a:cubicBezTo>
                    <a:pt x="2080" y="1580"/>
                    <a:pt x="2080" y="1"/>
                    <a:pt x="10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1"/>
            <p:cNvSpPr/>
            <p:nvPr/>
          </p:nvSpPr>
          <p:spPr>
            <a:xfrm>
              <a:off x="3303608" y="2710292"/>
              <a:ext cx="67361" cy="51240"/>
            </a:xfrm>
            <a:custGeom>
              <a:avLst/>
              <a:gdLst/>
              <a:ahLst/>
              <a:cxnLst/>
              <a:rect l="l" t="t" r="r" b="b"/>
              <a:pathLst>
                <a:path w="3560" h="2708" extrusionOk="0">
                  <a:moveTo>
                    <a:pt x="1780" y="1"/>
                  </a:moveTo>
                  <a:cubicBezTo>
                    <a:pt x="1" y="1"/>
                    <a:pt x="1" y="2708"/>
                    <a:pt x="1780" y="2708"/>
                  </a:cubicBezTo>
                  <a:cubicBezTo>
                    <a:pt x="3560" y="2708"/>
                    <a:pt x="3560" y="1"/>
                    <a:pt x="1780" y="1"/>
                  </a:cubicBezTo>
                  <a:close/>
                </a:path>
              </a:pathLst>
            </a:custGeom>
            <a:solidFill>
              <a:srgbClr val="C42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1"/>
            <p:cNvSpPr/>
            <p:nvPr/>
          </p:nvSpPr>
          <p:spPr>
            <a:xfrm>
              <a:off x="2205301" y="3646895"/>
              <a:ext cx="750717" cy="156047"/>
            </a:xfrm>
            <a:custGeom>
              <a:avLst/>
              <a:gdLst/>
              <a:ahLst/>
              <a:cxnLst/>
              <a:rect l="l" t="t" r="r" b="b"/>
              <a:pathLst>
                <a:path w="39675" h="8247" extrusionOk="0">
                  <a:moveTo>
                    <a:pt x="3960" y="1"/>
                  </a:moveTo>
                  <a:cubicBezTo>
                    <a:pt x="4913" y="5515"/>
                    <a:pt x="0" y="8246"/>
                    <a:pt x="0" y="8246"/>
                  </a:cubicBezTo>
                  <a:lnTo>
                    <a:pt x="39675" y="8246"/>
                  </a:lnTo>
                  <a:cubicBezTo>
                    <a:pt x="35189" y="5114"/>
                    <a:pt x="36016" y="1"/>
                    <a:pt x="36016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1"/>
            <p:cNvSpPr/>
            <p:nvPr/>
          </p:nvSpPr>
          <p:spPr>
            <a:xfrm>
              <a:off x="2189179" y="3642637"/>
              <a:ext cx="778702" cy="164089"/>
            </a:xfrm>
            <a:custGeom>
              <a:avLst/>
              <a:gdLst/>
              <a:ahLst/>
              <a:cxnLst/>
              <a:rect l="l" t="t" r="r" b="b"/>
              <a:pathLst>
                <a:path w="41154" h="8672" extrusionOk="0">
                  <a:moveTo>
                    <a:pt x="36667" y="426"/>
                  </a:moveTo>
                  <a:lnTo>
                    <a:pt x="36667" y="1354"/>
                  </a:lnTo>
                  <a:cubicBezTo>
                    <a:pt x="36667" y="2206"/>
                    <a:pt x="36767" y="3459"/>
                    <a:pt x="37294" y="4712"/>
                  </a:cubicBezTo>
                  <a:cubicBezTo>
                    <a:pt x="37757" y="5904"/>
                    <a:pt x="38531" y="7173"/>
                    <a:pt x="39856" y="8246"/>
                  </a:cubicBezTo>
                  <a:lnTo>
                    <a:pt x="1566" y="8246"/>
                  </a:lnTo>
                  <a:cubicBezTo>
                    <a:pt x="1962" y="7945"/>
                    <a:pt x="2501" y="7489"/>
                    <a:pt x="3033" y="6893"/>
                  </a:cubicBezTo>
                  <a:cubicBezTo>
                    <a:pt x="4086" y="5740"/>
                    <a:pt x="5138" y="3985"/>
                    <a:pt x="5138" y="1579"/>
                  </a:cubicBezTo>
                  <a:cubicBezTo>
                    <a:pt x="5138" y="1221"/>
                    <a:pt x="5138" y="792"/>
                    <a:pt x="5064" y="426"/>
                  </a:cubicBezTo>
                  <a:close/>
                  <a:moveTo>
                    <a:pt x="4612" y="0"/>
                  </a:moveTo>
                  <a:lnTo>
                    <a:pt x="4612" y="226"/>
                  </a:lnTo>
                  <a:cubicBezTo>
                    <a:pt x="4712" y="727"/>
                    <a:pt x="4712" y="1153"/>
                    <a:pt x="4712" y="1579"/>
                  </a:cubicBezTo>
                  <a:cubicBezTo>
                    <a:pt x="4712" y="3760"/>
                    <a:pt x="3760" y="5539"/>
                    <a:pt x="2732" y="6592"/>
                  </a:cubicBezTo>
                  <a:cubicBezTo>
                    <a:pt x="2206" y="7218"/>
                    <a:pt x="1679" y="7619"/>
                    <a:pt x="1379" y="7845"/>
                  </a:cubicBezTo>
                  <a:cubicBezTo>
                    <a:pt x="1153" y="8045"/>
                    <a:pt x="1053" y="8146"/>
                    <a:pt x="852" y="8146"/>
                  </a:cubicBezTo>
                  <a:cubicBezTo>
                    <a:pt x="852" y="8246"/>
                    <a:pt x="852" y="8246"/>
                    <a:pt x="752" y="8246"/>
                  </a:cubicBezTo>
                  <a:lnTo>
                    <a:pt x="0" y="8672"/>
                  </a:lnTo>
                  <a:lnTo>
                    <a:pt x="41153" y="8672"/>
                  </a:lnTo>
                  <a:lnTo>
                    <a:pt x="40627" y="8246"/>
                  </a:lnTo>
                  <a:cubicBezTo>
                    <a:pt x="39073" y="7218"/>
                    <a:pt x="38121" y="5865"/>
                    <a:pt x="37720" y="4612"/>
                  </a:cubicBezTo>
                  <a:cubicBezTo>
                    <a:pt x="37193" y="3359"/>
                    <a:pt x="37093" y="2106"/>
                    <a:pt x="37093" y="1354"/>
                  </a:cubicBezTo>
                  <a:lnTo>
                    <a:pt x="37093" y="527"/>
                  </a:lnTo>
                  <a:lnTo>
                    <a:pt x="37093" y="326"/>
                  </a:lnTo>
                  <a:lnTo>
                    <a:pt x="37093" y="226"/>
                  </a:lnTo>
                  <a:lnTo>
                    <a:pt x="37193" y="0"/>
                  </a:lnTo>
                  <a:close/>
                </a:path>
              </a:pathLst>
            </a:custGeom>
            <a:solidFill>
              <a:srgbClr val="2A49A8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1"/>
            <p:cNvSpPr/>
            <p:nvPr/>
          </p:nvSpPr>
          <p:spPr>
            <a:xfrm>
              <a:off x="2147911" y="3798646"/>
              <a:ext cx="873556" cy="41760"/>
            </a:xfrm>
            <a:custGeom>
              <a:avLst/>
              <a:gdLst/>
              <a:ahLst/>
              <a:cxnLst/>
              <a:rect l="l" t="t" r="r" b="b"/>
              <a:pathLst>
                <a:path w="46167" h="2207" extrusionOk="0">
                  <a:moveTo>
                    <a:pt x="1154" y="1"/>
                  </a:moveTo>
                  <a:cubicBezTo>
                    <a:pt x="527" y="1"/>
                    <a:pt x="1" y="527"/>
                    <a:pt x="1" y="1054"/>
                  </a:cubicBezTo>
                  <a:cubicBezTo>
                    <a:pt x="1" y="1680"/>
                    <a:pt x="527" y="2206"/>
                    <a:pt x="1154" y="2206"/>
                  </a:cubicBezTo>
                  <a:lnTo>
                    <a:pt x="45014" y="2206"/>
                  </a:lnTo>
                  <a:cubicBezTo>
                    <a:pt x="45640" y="2206"/>
                    <a:pt x="46166" y="1680"/>
                    <a:pt x="46166" y="1054"/>
                  </a:cubicBezTo>
                  <a:cubicBezTo>
                    <a:pt x="46166" y="527"/>
                    <a:pt x="45640" y="1"/>
                    <a:pt x="450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1"/>
            <p:cNvSpPr/>
            <p:nvPr/>
          </p:nvSpPr>
          <p:spPr>
            <a:xfrm>
              <a:off x="2144127" y="3794862"/>
              <a:ext cx="881125" cy="49329"/>
            </a:xfrm>
            <a:custGeom>
              <a:avLst/>
              <a:gdLst/>
              <a:ahLst/>
              <a:cxnLst/>
              <a:rect l="l" t="t" r="r" b="b"/>
              <a:pathLst>
                <a:path w="46567" h="2607" extrusionOk="0">
                  <a:moveTo>
                    <a:pt x="45214" y="426"/>
                  </a:moveTo>
                  <a:cubicBezTo>
                    <a:pt x="45514" y="426"/>
                    <a:pt x="45740" y="527"/>
                    <a:pt x="45840" y="727"/>
                  </a:cubicBezTo>
                  <a:cubicBezTo>
                    <a:pt x="46041" y="828"/>
                    <a:pt x="46141" y="1053"/>
                    <a:pt x="46141" y="1254"/>
                  </a:cubicBezTo>
                  <a:cubicBezTo>
                    <a:pt x="46141" y="1579"/>
                    <a:pt x="46041" y="1780"/>
                    <a:pt x="45840" y="1880"/>
                  </a:cubicBezTo>
                  <a:cubicBezTo>
                    <a:pt x="45740" y="2081"/>
                    <a:pt x="45514" y="2206"/>
                    <a:pt x="45214" y="2206"/>
                  </a:cubicBezTo>
                  <a:lnTo>
                    <a:pt x="1354" y="2206"/>
                  </a:lnTo>
                  <a:cubicBezTo>
                    <a:pt x="1028" y="2206"/>
                    <a:pt x="827" y="2081"/>
                    <a:pt x="727" y="1880"/>
                  </a:cubicBezTo>
                  <a:cubicBezTo>
                    <a:pt x="502" y="1780"/>
                    <a:pt x="401" y="1579"/>
                    <a:pt x="401" y="1254"/>
                  </a:cubicBezTo>
                  <a:cubicBezTo>
                    <a:pt x="401" y="1053"/>
                    <a:pt x="502" y="828"/>
                    <a:pt x="727" y="727"/>
                  </a:cubicBezTo>
                  <a:cubicBezTo>
                    <a:pt x="827" y="527"/>
                    <a:pt x="1028" y="426"/>
                    <a:pt x="1354" y="426"/>
                  </a:cubicBezTo>
                  <a:close/>
                  <a:moveTo>
                    <a:pt x="1354" y="0"/>
                  </a:moveTo>
                  <a:cubicBezTo>
                    <a:pt x="627" y="0"/>
                    <a:pt x="0" y="627"/>
                    <a:pt x="0" y="1254"/>
                  </a:cubicBezTo>
                  <a:cubicBezTo>
                    <a:pt x="0" y="1980"/>
                    <a:pt x="627" y="2607"/>
                    <a:pt x="1354" y="2607"/>
                  </a:cubicBezTo>
                  <a:lnTo>
                    <a:pt x="45214" y="2607"/>
                  </a:lnTo>
                  <a:cubicBezTo>
                    <a:pt x="45940" y="2607"/>
                    <a:pt x="46567" y="1980"/>
                    <a:pt x="46567" y="1254"/>
                  </a:cubicBezTo>
                  <a:cubicBezTo>
                    <a:pt x="46567" y="627"/>
                    <a:pt x="45940" y="0"/>
                    <a:pt x="45214" y="0"/>
                  </a:cubicBezTo>
                  <a:close/>
                </a:path>
              </a:pathLst>
            </a:custGeom>
            <a:solidFill>
              <a:srgbClr val="2A49A8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1"/>
            <p:cNvSpPr/>
            <p:nvPr/>
          </p:nvSpPr>
          <p:spPr>
            <a:xfrm>
              <a:off x="1302359" y="1826802"/>
              <a:ext cx="2564660" cy="1849516"/>
            </a:xfrm>
            <a:custGeom>
              <a:avLst/>
              <a:gdLst/>
              <a:ahLst/>
              <a:cxnLst/>
              <a:rect l="l" t="t" r="r" b="b"/>
              <a:pathLst>
                <a:path w="135541" h="97746" extrusionOk="0">
                  <a:moveTo>
                    <a:pt x="4587" y="1"/>
                  </a:moveTo>
                  <a:cubicBezTo>
                    <a:pt x="2081" y="1"/>
                    <a:pt x="1" y="1981"/>
                    <a:pt x="1" y="4487"/>
                  </a:cubicBezTo>
                  <a:lnTo>
                    <a:pt x="1" y="93159"/>
                  </a:lnTo>
                  <a:cubicBezTo>
                    <a:pt x="1" y="95666"/>
                    <a:pt x="2081" y="97746"/>
                    <a:pt x="4587" y="97746"/>
                  </a:cubicBezTo>
                  <a:lnTo>
                    <a:pt x="130954" y="97746"/>
                  </a:lnTo>
                  <a:cubicBezTo>
                    <a:pt x="133460" y="97746"/>
                    <a:pt x="135540" y="95666"/>
                    <a:pt x="135540" y="93159"/>
                  </a:cubicBezTo>
                  <a:lnTo>
                    <a:pt x="135540" y="4487"/>
                  </a:lnTo>
                  <a:cubicBezTo>
                    <a:pt x="135540" y="1981"/>
                    <a:pt x="133460" y="1"/>
                    <a:pt x="130954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1"/>
            <p:cNvSpPr/>
            <p:nvPr/>
          </p:nvSpPr>
          <p:spPr>
            <a:xfrm>
              <a:off x="1298102" y="1823017"/>
              <a:ext cx="2572702" cy="1857104"/>
            </a:xfrm>
            <a:custGeom>
              <a:avLst/>
              <a:gdLst/>
              <a:ahLst/>
              <a:cxnLst/>
              <a:rect l="l" t="t" r="r" b="b"/>
              <a:pathLst>
                <a:path w="135966" h="98147" extrusionOk="0">
                  <a:moveTo>
                    <a:pt x="131179" y="401"/>
                  </a:moveTo>
                  <a:cubicBezTo>
                    <a:pt x="132432" y="401"/>
                    <a:pt x="133460" y="827"/>
                    <a:pt x="134312" y="1654"/>
                  </a:cubicBezTo>
                  <a:cubicBezTo>
                    <a:pt x="135039" y="2406"/>
                    <a:pt x="135565" y="3534"/>
                    <a:pt x="135565" y="4687"/>
                  </a:cubicBezTo>
                  <a:lnTo>
                    <a:pt x="135565" y="93359"/>
                  </a:lnTo>
                  <a:cubicBezTo>
                    <a:pt x="135565" y="94612"/>
                    <a:pt x="135039" y="95640"/>
                    <a:pt x="134312" y="96492"/>
                  </a:cubicBezTo>
                  <a:cubicBezTo>
                    <a:pt x="133460" y="97219"/>
                    <a:pt x="132432" y="97745"/>
                    <a:pt x="131179" y="97745"/>
                  </a:cubicBezTo>
                  <a:lnTo>
                    <a:pt x="4812" y="97745"/>
                  </a:lnTo>
                  <a:cubicBezTo>
                    <a:pt x="3559" y="97745"/>
                    <a:pt x="2507" y="97219"/>
                    <a:pt x="1680" y="96492"/>
                  </a:cubicBezTo>
                  <a:cubicBezTo>
                    <a:pt x="953" y="95640"/>
                    <a:pt x="426" y="94612"/>
                    <a:pt x="426" y="93359"/>
                  </a:cubicBezTo>
                  <a:lnTo>
                    <a:pt x="426" y="4687"/>
                  </a:lnTo>
                  <a:cubicBezTo>
                    <a:pt x="426" y="3534"/>
                    <a:pt x="953" y="2406"/>
                    <a:pt x="1680" y="1654"/>
                  </a:cubicBezTo>
                  <a:cubicBezTo>
                    <a:pt x="2507" y="827"/>
                    <a:pt x="3559" y="401"/>
                    <a:pt x="4812" y="401"/>
                  </a:cubicBezTo>
                  <a:close/>
                  <a:moveTo>
                    <a:pt x="4812" y="0"/>
                  </a:moveTo>
                  <a:cubicBezTo>
                    <a:pt x="2206" y="0"/>
                    <a:pt x="0" y="2081"/>
                    <a:pt x="0" y="4687"/>
                  </a:cubicBezTo>
                  <a:lnTo>
                    <a:pt x="0" y="93359"/>
                  </a:lnTo>
                  <a:cubicBezTo>
                    <a:pt x="0" y="95966"/>
                    <a:pt x="2206" y="98146"/>
                    <a:pt x="4812" y="98146"/>
                  </a:cubicBezTo>
                  <a:lnTo>
                    <a:pt x="131179" y="98146"/>
                  </a:lnTo>
                  <a:cubicBezTo>
                    <a:pt x="133785" y="98146"/>
                    <a:pt x="135966" y="95966"/>
                    <a:pt x="135966" y="93359"/>
                  </a:cubicBezTo>
                  <a:lnTo>
                    <a:pt x="135966" y="4687"/>
                  </a:lnTo>
                  <a:cubicBezTo>
                    <a:pt x="135966" y="2081"/>
                    <a:pt x="133785" y="0"/>
                    <a:pt x="131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1"/>
            <p:cNvSpPr/>
            <p:nvPr/>
          </p:nvSpPr>
          <p:spPr>
            <a:xfrm>
              <a:off x="1302359" y="1826802"/>
              <a:ext cx="2564660" cy="1574944"/>
            </a:xfrm>
            <a:custGeom>
              <a:avLst/>
              <a:gdLst/>
              <a:ahLst/>
              <a:cxnLst/>
              <a:rect l="l" t="t" r="r" b="b"/>
              <a:pathLst>
                <a:path w="135541" h="83235" extrusionOk="0">
                  <a:moveTo>
                    <a:pt x="4587" y="1"/>
                  </a:moveTo>
                  <a:cubicBezTo>
                    <a:pt x="2081" y="1"/>
                    <a:pt x="1" y="1981"/>
                    <a:pt x="1" y="4487"/>
                  </a:cubicBezTo>
                  <a:lnTo>
                    <a:pt x="1" y="83234"/>
                  </a:lnTo>
                  <a:lnTo>
                    <a:pt x="135540" y="83234"/>
                  </a:lnTo>
                  <a:lnTo>
                    <a:pt x="135540" y="4487"/>
                  </a:lnTo>
                  <a:cubicBezTo>
                    <a:pt x="135540" y="1981"/>
                    <a:pt x="133460" y="1"/>
                    <a:pt x="130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1"/>
            <p:cNvSpPr/>
            <p:nvPr/>
          </p:nvSpPr>
          <p:spPr>
            <a:xfrm>
              <a:off x="1298102" y="1823017"/>
              <a:ext cx="2572702" cy="1582513"/>
            </a:xfrm>
            <a:custGeom>
              <a:avLst/>
              <a:gdLst/>
              <a:ahLst/>
              <a:cxnLst/>
              <a:rect l="l" t="t" r="r" b="b"/>
              <a:pathLst>
                <a:path w="135966" h="83635" extrusionOk="0">
                  <a:moveTo>
                    <a:pt x="131179" y="401"/>
                  </a:moveTo>
                  <a:cubicBezTo>
                    <a:pt x="132432" y="401"/>
                    <a:pt x="133460" y="827"/>
                    <a:pt x="134312" y="1654"/>
                  </a:cubicBezTo>
                  <a:cubicBezTo>
                    <a:pt x="135039" y="2406"/>
                    <a:pt x="135565" y="3534"/>
                    <a:pt x="135565" y="4687"/>
                  </a:cubicBezTo>
                  <a:lnTo>
                    <a:pt x="135565" y="83234"/>
                  </a:lnTo>
                  <a:lnTo>
                    <a:pt x="426" y="83234"/>
                  </a:lnTo>
                  <a:lnTo>
                    <a:pt x="426" y="4687"/>
                  </a:lnTo>
                  <a:cubicBezTo>
                    <a:pt x="426" y="3534"/>
                    <a:pt x="953" y="2406"/>
                    <a:pt x="1680" y="1654"/>
                  </a:cubicBezTo>
                  <a:cubicBezTo>
                    <a:pt x="2507" y="827"/>
                    <a:pt x="3559" y="401"/>
                    <a:pt x="4812" y="401"/>
                  </a:cubicBezTo>
                  <a:close/>
                  <a:moveTo>
                    <a:pt x="4812" y="0"/>
                  </a:moveTo>
                  <a:cubicBezTo>
                    <a:pt x="2206" y="0"/>
                    <a:pt x="0" y="2081"/>
                    <a:pt x="0" y="4687"/>
                  </a:cubicBezTo>
                  <a:lnTo>
                    <a:pt x="0" y="83635"/>
                  </a:lnTo>
                  <a:lnTo>
                    <a:pt x="135966" y="83635"/>
                  </a:lnTo>
                  <a:lnTo>
                    <a:pt x="135966" y="4687"/>
                  </a:lnTo>
                  <a:cubicBezTo>
                    <a:pt x="135966" y="2081"/>
                    <a:pt x="133785" y="0"/>
                    <a:pt x="13117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1"/>
            <p:cNvSpPr/>
            <p:nvPr/>
          </p:nvSpPr>
          <p:spPr>
            <a:xfrm>
              <a:off x="1402909" y="1925440"/>
              <a:ext cx="2363107" cy="1365803"/>
            </a:xfrm>
            <a:custGeom>
              <a:avLst/>
              <a:gdLst/>
              <a:ahLst/>
              <a:cxnLst/>
              <a:rect l="l" t="t" r="r" b="b"/>
              <a:pathLst>
                <a:path w="124889" h="72182" extrusionOk="0">
                  <a:moveTo>
                    <a:pt x="0" y="1"/>
                  </a:moveTo>
                  <a:lnTo>
                    <a:pt x="0" y="72182"/>
                  </a:lnTo>
                  <a:lnTo>
                    <a:pt x="124888" y="72182"/>
                  </a:lnTo>
                  <a:lnTo>
                    <a:pt x="12488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1"/>
            <p:cNvSpPr/>
            <p:nvPr/>
          </p:nvSpPr>
          <p:spPr>
            <a:xfrm>
              <a:off x="1399106" y="1921656"/>
              <a:ext cx="2371167" cy="1373391"/>
            </a:xfrm>
            <a:custGeom>
              <a:avLst/>
              <a:gdLst/>
              <a:ahLst/>
              <a:cxnLst/>
              <a:rect l="l" t="t" r="r" b="b"/>
              <a:pathLst>
                <a:path w="125315" h="72583" extrusionOk="0">
                  <a:moveTo>
                    <a:pt x="124889" y="426"/>
                  </a:moveTo>
                  <a:lnTo>
                    <a:pt x="124889" y="72156"/>
                  </a:lnTo>
                  <a:lnTo>
                    <a:pt x="402" y="72156"/>
                  </a:lnTo>
                  <a:lnTo>
                    <a:pt x="402" y="426"/>
                  </a:lnTo>
                  <a:close/>
                  <a:moveTo>
                    <a:pt x="1" y="0"/>
                  </a:moveTo>
                  <a:lnTo>
                    <a:pt x="1" y="72582"/>
                  </a:lnTo>
                  <a:lnTo>
                    <a:pt x="125315" y="72582"/>
                  </a:lnTo>
                  <a:lnTo>
                    <a:pt x="125315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1"/>
            <p:cNvSpPr/>
            <p:nvPr/>
          </p:nvSpPr>
          <p:spPr>
            <a:xfrm>
              <a:off x="2529202" y="3482825"/>
              <a:ext cx="110502" cy="108610"/>
            </a:xfrm>
            <a:custGeom>
              <a:avLst/>
              <a:gdLst/>
              <a:ahLst/>
              <a:cxnLst/>
              <a:rect l="l" t="t" r="r" b="b"/>
              <a:pathLst>
                <a:path w="5840" h="5740" extrusionOk="0">
                  <a:moveTo>
                    <a:pt x="2933" y="0"/>
                  </a:moveTo>
                  <a:cubicBezTo>
                    <a:pt x="1354" y="0"/>
                    <a:pt x="0" y="1253"/>
                    <a:pt x="0" y="2907"/>
                  </a:cubicBezTo>
                  <a:cubicBezTo>
                    <a:pt x="0" y="4486"/>
                    <a:pt x="1354" y="5739"/>
                    <a:pt x="2933" y="5739"/>
                  </a:cubicBezTo>
                  <a:cubicBezTo>
                    <a:pt x="4487" y="5739"/>
                    <a:pt x="5840" y="4486"/>
                    <a:pt x="5840" y="2907"/>
                  </a:cubicBezTo>
                  <a:cubicBezTo>
                    <a:pt x="5840" y="1253"/>
                    <a:pt x="4487" y="0"/>
                    <a:pt x="2933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3092575" y="2260259"/>
              <a:ext cx="1057077" cy="141212"/>
            </a:xfrm>
            <a:custGeom>
              <a:avLst/>
              <a:gdLst/>
              <a:ahLst/>
              <a:cxnLst/>
              <a:rect l="l" t="t" r="r" b="b"/>
              <a:pathLst>
                <a:path w="55866" h="7463" extrusionOk="0">
                  <a:moveTo>
                    <a:pt x="16082" y="0"/>
                  </a:moveTo>
                  <a:cubicBezTo>
                    <a:pt x="15991" y="0"/>
                    <a:pt x="15916" y="25"/>
                    <a:pt x="15866" y="75"/>
                  </a:cubicBezTo>
                  <a:lnTo>
                    <a:pt x="8247" y="6542"/>
                  </a:lnTo>
                  <a:lnTo>
                    <a:pt x="728" y="75"/>
                  </a:lnTo>
                  <a:cubicBezTo>
                    <a:pt x="634" y="34"/>
                    <a:pt x="528" y="10"/>
                    <a:pt x="428" y="10"/>
                  </a:cubicBezTo>
                  <a:cubicBezTo>
                    <a:pt x="287" y="10"/>
                    <a:pt x="160" y="58"/>
                    <a:pt x="101" y="176"/>
                  </a:cubicBezTo>
                  <a:cubicBezTo>
                    <a:pt x="1" y="276"/>
                    <a:pt x="1" y="602"/>
                    <a:pt x="101" y="702"/>
                  </a:cubicBezTo>
                  <a:lnTo>
                    <a:pt x="8021" y="7369"/>
                  </a:lnTo>
                  <a:cubicBezTo>
                    <a:pt x="8084" y="7431"/>
                    <a:pt x="8165" y="7463"/>
                    <a:pt x="8256" y="7463"/>
                  </a:cubicBezTo>
                  <a:cubicBezTo>
                    <a:pt x="8347" y="7463"/>
                    <a:pt x="8447" y="7431"/>
                    <a:pt x="8547" y="7369"/>
                  </a:cubicBezTo>
                  <a:lnTo>
                    <a:pt x="16066" y="1003"/>
                  </a:lnTo>
                  <a:lnTo>
                    <a:pt x="23685" y="7369"/>
                  </a:lnTo>
                  <a:cubicBezTo>
                    <a:pt x="23748" y="7431"/>
                    <a:pt x="23854" y="7463"/>
                    <a:pt x="23958" y="7463"/>
                  </a:cubicBezTo>
                  <a:cubicBezTo>
                    <a:pt x="24061" y="7463"/>
                    <a:pt x="24161" y="7431"/>
                    <a:pt x="24212" y="7369"/>
                  </a:cubicBezTo>
                  <a:lnTo>
                    <a:pt x="31831" y="1003"/>
                  </a:lnTo>
                  <a:lnTo>
                    <a:pt x="39349" y="7369"/>
                  </a:lnTo>
                  <a:cubicBezTo>
                    <a:pt x="39462" y="7431"/>
                    <a:pt x="39569" y="7463"/>
                    <a:pt x="39672" y="7463"/>
                  </a:cubicBezTo>
                  <a:cubicBezTo>
                    <a:pt x="39776" y="7463"/>
                    <a:pt x="39876" y="7431"/>
                    <a:pt x="39976" y="7369"/>
                  </a:cubicBezTo>
                  <a:lnTo>
                    <a:pt x="47495" y="1003"/>
                  </a:lnTo>
                  <a:lnTo>
                    <a:pt x="55139" y="7369"/>
                  </a:lnTo>
                  <a:cubicBezTo>
                    <a:pt x="55225" y="7422"/>
                    <a:pt x="55310" y="7453"/>
                    <a:pt x="55388" y="7453"/>
                  </a:cubicBezTo>
                  <a:cubicBezTo>
                    <a:pt x="55493" y="7453"/>
                    <a:pt x="55583" y="7398"/>
                    <a:pt x="55640" y="7268"/>
                  </a:cubicBezTo>
                  <a:cubicBezTo>
                    <a:pt x="55866" y="7168"/>
                    <a:pt x="55866" y="6867"/>
                    <a:pt x="55640" y="6742"/>
                  </a:cubicBezTo>
                  <a:lnTo>
                    <a:pt x="47821" y="75"/>
                  </a:lnTo>
                  <a:cubicBezTo>
                    <a:pt x="47720" y="25"/>
                    <a:pt x="47614" y="0"/>
                    <a:pt x="47520" y="0"/>
                  </a:cubicBezTo>
                  <a:cubicBezTo>
                    <a:pt x="47426" y="0"/>
                    <a:pt x="47345" y="25"/>
                    <a:pt x="47294" y="75"/>
                  </a:cubicBezTo>
                  <a:lnTo>
                    <a:pt x="39675" y="6542"/>
                  </a:lnTo>
                  <a:lnTo>
                    <a:pt x="32056" y="75"/>
                  </a:lnTo>
                  <a:cubicBezTo>
                    <a:pt x="32006" y="25"/>
                    <a:pt x="31925" y="0"/>
                    <a:pt x="31831" y="0"/>
                  </a:cubicBezTo>
                  <a:cubicBezTo>
                    <a:pt x="31737" y="0"/>
                    <a:pt x="31630" y="25"/>
                    <a:pt x="31530" y="75"/>
                  </a:cubicBezTo>
                  <a:lnTo>
                    <a:pt x="24011" y="6542"/>
                  </a:lnTo>
                  <a:lnTo>
                    <a:pt x="16392" y="75"/>
                  </a:lnTo>
                  <a:cubicBezTo>
                    <a:pt x="16279" y="25"/>
                    <a:pt x="16173" y="0"/>
                    <a:pt x="160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1472143" y="2129359"/>
              <a:ext cx="420666" cy="359493"/>
            </a:xfrm>
            <a:custGeom>
              <a:avLst/>
              <a:gdLst/>
              <a:ahLst/>
              <a:cxnLst/>
              <a:rect l="l" t="t" r="r" b="b"/>
              <a:pathLst>
                <a:path w="22232" h="18999" extrusionOk="0">
                  <a:moveTo>
                    <a:pt x="4913" y="1"/>
                  </a:moveTo>
                  <a:cubicBezTo>
                    <a:pt x="2181" y="1"/>
                    <a:pt x="0" y="2181"/>
                    <a:pt x="0" y="4888"/>
                  </a:cubicBezTo>
                  <a:lnTo>
                    <a:pt x="0" y="9901"/>
                  </a:lnTo>
                  <a:cubicBezTo>
                    <a:pt x="0" y="12633"/>
                    <a:pt x="2181" y="14813"/>
                    <a:pt x="4913" y="14813"/>
                  </a:cubicBezTo>
                  <a:lnTo>
                    <a:pt x="10552" y="14813"/>
                  </a:lnTo>
                  <a:cubicBezTo>
                    <a:pt x="11379" y="18272"/>
                    <a:pt x="13985" y="18898"/>
                    <a:pt x="15564" y="18999"/>
                  </a:cubicBezTo>
                  <a:cubicBezTo>
                    <a:pt x="15865" y="18999"/>
                    <a:pt x="16091" y="18572"/>
                    <a:pt x="15765" y="18372"/>
                  </a:cubicBezTo>
                  <a:cubicBezTo>
                    <a:pt x="14086" y="17019"/>
                    <a:pt x="14712" y="14813"/>
                    <a:pt x="14712" y="14813"/>
                  </a:cubicBezTo>
                  <a:lnTo>
                    <a:pt x="17344" y="14813"/>
                  </a:lnTo>
                  <a:cubicBezTo>
                    <a:pt x="20051" y="14813"/>
                    <a:pt x="22231" y="12633"/>
                    <a:pt x="22231" y="9901"/>
                  </a:cubicBezTo>
                  <a:lnTo>
                    <a:pt x="22231" y="4888"/>
                  </a:lnTo>
                  <a:cubicBezTo>
                    <a:pt x="22231" y="2181"/>
                    <a:pt x="20051" y="1"/>
                    <a:pt x="17344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1754776" y="2239861"/>
              <a:ext cx="53132" cy="53132"/>
            </a:xfrm>
            <a:custGeom>
              <a:avLst/>
              <a:gdLst/>
              <a:ahLst/>
              <a:cxnLst/>
              <a:rect l="l" t="t" r="r" b="b"/>
              <a:pathLst>
                <a:path w="2808" h="2808" extrusionOk="0">
                  <a:moveTo>
                    <a:pt x="1354" y="1"/>
                  </a:moveTo>
                  <a:cubicBezTo>
                    <a:pt x="627" y="1"/>
                    <a:pt x="1" y="627"/>
                    <a:pt x="1" y="1354"/>
                  </a:cubicBezTo>
                  <a:cubicBezTo>
                    <a:pt x="1" y="2181"/>
                    <a:pt x="627" y="2808"/>
                    <a:pt x="1354" y="2808"/>
                  </a:cubicBezTo>
                  <a:cubicBezTo>
                    <a:pt x="2181" y="2808"/>
                    <a:pt x="2808" y="2181"/>
                    <a:pt x="2808" y="1354"/>
                  </a:cubicBezTo>
                  <a:cubicBezTo>
                    <a:pt x="2808" y="627"/>
                    <a:pt x="2181" y="1"/>
                    <a:pt x="13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1655664" y="2239861"/>
              <a:ext cx="53605" cy="53132"/>
            </a:xfrm>
            <a:custGeom>
              <a:avLst/>
              <a:gdLst/>
              <a:ahLst/>
              <a:cxnLst/>
              <a:rect l="l" t="t" r="r" b="b"/>
              <a:pathLst>
                <a:path w="2833" h="2808" extrusionOk="0">
                  <a:moveTo>
                    <a:pt x="1479" y="1"/>
                  </a:moveTo>
                  <a:cubicBezTo>
                    <a:pt x="627" y="1"/>
                    <a:pt x="1" y="627"/>
                    <a:pt x="1" y="1354"/>
                  </a:cubicBezTo>
                  <a:cubicBezTo>
                    <a:pt x="1" y="2181"/>
                    <a:pt x="627" y="2808"/>
                    <a:pt x="1479" y="2808"/>
                  </a:cubicBezTo>
                  <a:cubicBezTo>
                    <a:pt x="2206" y="2808"/>
                    <a:pt x="2833" y="2181"/>
                    <a:pt x="2833" y="1354"/>
                  </a:cubicBezTo>
                  <a:cubicBezTo>
                    <a:pt x="2833" y="627"/>
                    <a:pt x="2206" y="1"/>
                    <a:pt x="14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1557026" y="2239861"/>
              <a:ext cx="53605" cy="53132"/>
            </a:xfrm>
            <a:custGeom>
              <a:avLst/>
              <a:gdLst/>
              <a:ahLst/>
              <a:cxnLst/>
              <a:rect l="l" t="t" r="r" b="b"/>
              <a:pathLst>
                <a:path w="2833" h="2808" extrusionOk="0">
                  <a:moveTo>
                    <a:pt x="1454" y="1"/>
                  </a:moveTo>
                  <a:cubicBezTo>
                    <a:pt x="627" y="1"/>
                    <a:pt x="1" y="627"/>
                    <a:pt x="1" y="1354"/>
                  </a:cubicBezTo>
                  <a:cubicBezTo>
                    <a:pt x="1" y="2181"/>
                    <a:pt x="627" y="2808"/>
                    <a:pt x="1454" y="2808"/>
                  </a:cubicBezTo>
                  <a:cubicBezTo>
                    <a:pt x="2206" y="2808"/>
                    <a:pt x="2833" y="2181"/>
                    <a:pt x="2833" y="1354"/>
                  </a:cubicBezTo>
                  <a:cubicBezTo>
                    <a:pt x="2833" y="627"/>
                    <a:pt x="2206" y="1"/>
                    <a:pt x="14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1"/>
            <p:cNvSpPr/>
            <p:nvPr/>
          </p:nvSpPr>
          <p:spPr>
            <a:xfrm>
              <a:off x="1995687" y="1569770"/>
              <a:ext cx="1177533" cy="1549324"/>
            </a:xfrm>
            <a:custGeom>
              <a:avLst/>
              <a:gdLst/>
              <a:ahLst/>
              <a:cxnLst/>
              <a:rect l="l" t="t" r="r" b="b"/>
              <a:pathLst>
                <a:path w="62232" h="81881" extrusionOk="0">
                  <a:moveTo>
                    <a:pt x="1" y="1"/>
                  </a:moveTo>
                  <a:lnTo>
                    <a:pt x="1" y="81881"/>
                  </a:lnTo>
                  <a:lnTo>
                    <a:pt x="53585" y="81881"/>
                  </a:lnTo>
                  <a:lnTo>
                    <a:pt x="62232" y="73209"/>
                  </a:lnTo>
                  <a:lnTo>
                    <a:pt x="622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1991902" y="1565986"/>
              <a:ext cx="1185593" cy="1556912"/>
            </a:xfrm>
            <a:custGeom>
              <a:avLst/>
              <a:gdLst/>
              <a:ahLst/>
              <a:cxnLst/>
              <a:rect l="l" t="t" r="r" b="b"/>
              <a:pathLst>
                <a:path w="62658" h="82282" extrusionOk="0">
                  <a:moveTo>
                    <a:pt x="62231" y="426"/>
                  </a:moveTo>
                  <a:lnTo>
                    <a:pt x="62231" y="73309"/>
                  </a:lnTo>
                  <a:lnTo>
                    <a:pt x="53660" y="81880"/>
                  </a:lnTo>
                  <a:lnTo>
                    <a:pt x="401" y="81880"/>
                  </a:lnTo>
                  <a:lnTo>
                    <a:pt x="401" y="426"/>
                  </a:lnTo>
                  <a:close/>
                  <a:moveTo>
                    <a:pt x="100" y="0"/>
                  </a:moveTo>
                  <a:cubicBezTo>
                    <a:pt x="0" y="101"/>
                    <a:pt x="0" y="101"/>
                    <a:pt x="0" y="201"/>
                  </a:cubicBezTo>
                  <a:lnTo>
                    <a:pt x="0" y="82081"/>
                  </a:lnTo>
                  <a:cubicBezTo>
                    <a:pt x="0" y="82081"/>
                    <a:pt x="0" y="82181"/>
                    <a:pt x="100" y="82181"/>
                  </a:cubicBezTo>
                  <a:lnTo>
                    <a:pt x="201" y="82281"/>
                  </a:lnTo>
                  <a:lnTo>
                    <a:pt x="53785" y="82281"/>
                  </a:lnTo>
                  <a:lnTo>
                    <a:pt x="53885" y="82181"/>
                  </a:lnTo>
                  <a:lnTo>
                    <a:pt x="62557" y="73509"/>
                  </a:lnTo>
                  <a:cubicBezTo>
                    <a:pt x="62657" y="73509"/>
                    <a:pt x="62657" y="73409"/>
                    <a:pt x="62657" y="73409"/>
                  </a:cubicBezTo>
                  <a:lnTo>
                    <a:pt x="62657" y="201"/>
                  </a:lnTo>
                  <a:cubicBezTo>
                    <a:pt x="62657" y="101"/>
                    <a:pt x="62657" y="101"/>
                    <a:pt x="62557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2043104" y="1615295"/>
              <a:ext cx="1082697" cy="1456381"/>
            </a:xfrm>
            <a:custGeom>
              <a:avLst/>
              <a:gdLst/>
              <a:ahLst/>
              <a:cxnLst/>
              <a:rect l="l" t="t" r="r" b="b"/>
              <a:pathLst>
                <a:path w="57220" h="76969" extrusionOk="0">
                  <a:moveTo>
                    <a:pt x="201" y="1"/>
                  </a:moveTo>
                  <a:lnTo>
                    <a:pt x="101" y="101"/>
                  </a:lnTo>
                  <a:cubicBezTo>
                    <a:pt x="1" y="101"/>
                    <a:pt x="1" y="226"/>
                    <a:pt x="1" y="226"/>
                  </a:cubicBezTo>
                  <a:lnTo>
                    <a:pt x="1" y="76768"/>
                  </a:lnTo>
                  <a:cubicBezTo>
                    <a:pt x="1" y="76768"/>
                    <a:pt x="1" y="76868"/>
                    <a:pt x="101" y="76868"/>
                  </a:cubicBezTo>
                  <a:cubicBezTo>
                    <a:pt x="101" y="76969"/>
                    <a:pt x="201" y="76969"/>
                    <a:pt x="201" y="76969"/>
                  </a:cubicBezTo>
                  <a:lnTo>
                    <a:pt x="51480" y="76969"/>
                  </a:lnTo>
                  <a:cubicBezTo>
                    <a:pt x="51705" y="76969"/>
                    <a:pt x="51705" y="76868"/>
                    <a:pt x="51705" y="76768"/>
                  </a:cubicBezTo>
                  <a:cubicBezTo>
                    <a:pt x="51705" y="76668"/>
                    <a:pt x="51705" y="76543"/>
                    <a:pt x="51480" y="76543"/>
                  </a:cubicBezTo>
                  <a:lnTo>
                    <a:pt x="427" y="76543"/>
                  </a:lnTo>
                  <a:lnTo>
                    <a:pt x="427" y="427"/>
                  </a:lnTo>
                  <a:lnTo>
                    <a:pt x="56818" y="427"/>
                  </a:lnTo>
                  <a:lnTo>
                    <a:pt x="56818" y="71029"/>
                  </a:lnTo>
                  <a:cubicBezTo>
                    <a:pt x="56818" y="71129"/>
                    <a:pt x="56919" y="71229"/>
                    <a:pt x="57019" y="71229"/>
                  </a:cubicBezTo>
                  <a:cubicBezTo>
                    <a:pt x="57119" y="71229"/>
                    <a:pt x="57219" y="71129"/>
                    <a:pt x="57219" y="71029"/>
                  </a:cubicBezTo>
                  <a:lnTo>
                    <a:pt x="57219" y="226"/>
                  </a:lnTo>
                  <a:cubicBezTo>
                    <a:pt x="57219" y="226"/>
                    <a:pt x="57219" y="101"/>
                    <a:pt x="57119" y="101"/>
                  </a:cubicBezTo>
                  <a:lnTo>
                    <a:pt x="57019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1"/>
            <p:cNvSpPr/>
            <p:nvPr/>
          </p:nvSpPr>
          <p:spPr>
            <a:xfrm>
              <a:off x="3009585" y="2955005"/>
              <a:ext cx="163634" cy="164089"/>
            </a:xfrm>
            <a:custGeom>
              <a:avLst/>
              <a:gdLst/>
              <a:ahLst/>
              <a:cxnLst/>
              <a:rect l="l" t="t" r="r" b="b"/>
              <a:pathLst>
                <a:path w="8648" h="8672" extrusionOk="0">
                  <a:moveTo>
                    <a:pt x="1" y="0"/>
                  </a:moveTo>
                  <a:lnTo>
                    <a:pt x="1" y="8672"/>
                  </a:lnTo>
                  <a:lnTo>
                    <a:pt x="8648" y="0"/>
                  </a:lnTo>
                  <a:close/>
                </a:path>
              </a:pathLst>
            </a:custGeom>
            <a:solidFill>
              <a:srgbClr val="2A49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1"/>
            <p:cNvSpPr/>
            <p:nvPr/>
          </p:nvSpPr>
          <p:spPr>
            <a:xfrm>
              <a:off x="3005327" y="2951202"/>
              <a:ext cx="172168" cy="171222"/>
            </a:xfrm>
            <a:custGeom>
              <a:avLst/>
              <a:gdLst/>
              <a:ahLst/>
              <a:cxnLst/>
              <a:rect l="l" t="t" r="r" b="b"/>
              <a:pathLst>
                <a:path w="9099" h="9049" extrusionOk="0">
                  <a:moveTo>
                    <a:pt x="8371" y="427"/>
                  </a:moveTo>
                  <a:lnTo>
                    <a:pt x="426" y="8253"/>
                  </a:lnTo>
                  <a:lnTo>
                    <a:pt x="426" y="8253"/>
                  </a:lnTo>
                  <a:lnTo>
                    <a:pt x="426" y="427"/>
                  </a:lnTo>
                  <a:close/>
                  <a:moveTo>
                    <a:pt x="0" y="1"/>
                  </a:moveTo>
                  <a:lnTo>
                    <a:pt x="0" y="201"/>
                  </a:lnTo>
                  <a:lnTo>
                    <a:pt x="0" y="8873"/>
                  </a:lnTo>
                  <a:cubicBezTo>
                    <a:pt x="0" y="8873"/>
                    <a:pt x="0" y="8973"/>
                    <a:pt x="101" y="8973"/>
                  </a:cubicBezTo>
                  <a:cubicBezTo>
                    <a:pt x="163" y="9023"/>
                    <a:pt x="220" y="9048"/>
                    <a:pt x="260" y="9048"/>
                  </a:cubicBezTo>
                  <a:cubicBezTo>
                    <a:pt x="301" y="9048"/>
                    <a:pt x="326" y="9023"/>
                    <a:pt x="326" y="8973"/>
                  </a:cubicBezTo>
                  <a:lnTo>
                    <a:pt x="8998" y="301"/>
                  </a:lnTo>
                  <a:cubicBezTo>
                    <a:pt x="9098" y="301"/>
                    <a:pt x="9098" y="201"/>
                    <a:pt x="9098" y="101"/>
                  </a:cubicBezTo>
                  <a:cubicBezTo>
                    <a:pt x="8998" y="1"/>
                    <a:pt x="8998" y="1"/>
                    <a:pt x="8873" y="1"/>
                  </a:cubicBezTo>
                  <a:close/>
                </a:path>
              </a:pathLst>
            </a:custGeom>
            <a:solidFill>
              <a:srgbClr val="2A49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1"/>
            <p:cNvSpPr/>
            <p:nvPr/>
          </p:nvSpPr>
          <p:spPr>
            <a:xfrm>
              <a:off x="3009585" y="2955005"/>
              <a:ext cx="163634" cy="164089"/>
            </a:xfrm>
            <a:custGeom>
              <a:avLst/>
              <a:gdLst/>
              <a:ahLst/>
              <a:cxnLst/>
              <a:rect l="l" t="t" r="r" b="b"/>
              <a:pathLst>
                <a:path w="8648" h="8672" extrusionOk="0">
                  <a:moveTo>
                    <a:pt x="1" y="0"/>
                  </a:moveTo>
                  <a:lnTo>
                    <a:pt x="1" y="8672"/>
                  </a:lnTo>
                  <a:lnTo>
                    <a:pt x="864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1"/>
            <p:cNvSpPr/>
            <p:nvPr/>
          </p:nvSpPr>
          <p:spPr>
            <a:xfrm>
              <a:off x="3005327" y="2951202"/>
              <a:ext cx="172168" cy="171222"/>
            </a:xfrm>
            <a:custGeom>
              <a:avLst/>
              <a:gdLst/>
              <a:ahLst/>
              <a:cxnLst/>
              <a:rect l="l" t="t" r="r" b="b"/>
              <a:pathLst>
                <a:path w="9099" h="9049" extrusionOk="0">
                  <a:moveTo>
                    <a:pt x="8371" y="427"/>
                  </a:moveTo>
                  <a:lnTo>
                    <a:pt x="426" y="8253"/>
                  </a:lnTo>
                  <a:lnTo>
                    <a:pt x="426" y="8253"/>
                  </a:lnTo>
                  <a:lnTo>
                    <a:pt x="426" y="427"/>
                  </a:lnTo>
                  <a:close/>
                  <a:moveTo>
                    <a:pt x="0" y="1"/>
                  </a:moveTo>
                  <a:lnTo>
                    <a:pt x="0" y="201"/>
                  </a:lnTo>
                  <a:lnTo>
                    <a:pt x="0" y="8873"/>
                  </a:lnTo>
                  <a:cubicBezTo>
                    <a:pt x="0" y="8873"/>
                    <a:pt x="0" y="8973"/>
                    <a:pt x="101" y="8973"/>
                  </a:cubicBezTo>
                  <a:cubicBezTo>
                    <a:pt x="163" y="9023"/>
                    <a:pt x="220" y="9048"/>
                    <a:pt x="260" y="9048"/>
                  </a:cubicBezTo>
                  <a:cubicBezTo>
                    <a:pt x="301" y="9048"/>
                    <a:pt x="326" y="9023"/>
                    <a:pt x="326" y="8973"/>
                  </a:cubicBezTo>
                  <a:lnTo>
                    <a:pt x="8998" y="301"/>
                  </a:lnTo>
                  <a:cubicBezTo>
                    <a:pt x="9098" y="301"/>
                    <a:pt x="9098" y="201"/>
                    <a:pt x="9098" y="101"/>
                  </a:cubicBezTo>
                  <a:cubicBezTo>
                    <a:pt x="8998" y="1"/>
                    <a:pt x="8998" y="1"/>
                    <a:pt x="88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1"/>
            <p:cNvSpPr/>
            <p:nvPr/>
          </p:nvSpPr>
          <p:spPr>
            <a:xfrm>
              <a:off x="2163560" y="2208092"/>
              <a:ext cx="841787" cy="8080"/>
            </a:xfrm>
            <a:custGeom>
              <a:avLst/>
              <a:gdLst/>
              <a:ahLst/>
              <a:cxnLst/>
              <a:rect l="l" t="t" r="r" b="b"/>
              <a:pathLst>
                <a:path w="44488" h="427" extrusionOk="0">
                  <a:moveTo>
                    <a:pt x="1" y="0"/>
                  </a:moveTo>
                  <a:lnTo>
                    <a:pt x="1" y="426"/>
                  </a:lnTo>
                  <a:lnTo>
                    <a:pt x="44487" y="426"/>
                  </a:lnTo>
                  <a:lnTo>
                    <a:pt x="444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1"/>
            <p:cNvSpPr/>
            <p:nvPr/>
          </p:nvSpPr>
          <p:spPr>
            <a:xfrm>
              <a:off x="2163560" y="2281111"/>
              <a:ext cx="841787" cy="8098"/>
            </a:xfrm>
            <a:custGeom>
              <a:avLst/>
              <a:gdLst/>
              <a:ahLst/>
              <a:cxnLst/>
              <a:rect l="l" t="t" r="r" b="b"/>
              <a:pathLst>
                <a:path w="44488" h="428" extrusionOk="0">
                  <a:moveTo>
                    <a:pt x="1" y="1"/>
                  </a:moveTo>
                  <a:lnTo>
                    <a:pt x="1" y="427"/>
                  </a:lnTo>
                  <a:lnTo>
                    <a:pt x="44487" y="427"/>
                  </a:lnTo>
                  <a:lnTo>
                    <a:pt x="444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1"/>
            <p:cNvSpPr/>
            <p:nvPr/>
          </p:nvSpPr>
          <p:spPr>
            <a:xfrm>
              <a:off x="2163560" y="2133162"/>
              <a:ext cx="841787" cy="8080"/>
            </a:xfrm>
            <a:custGeom>
              <a:avLst/>
              <a:gdLst/>
              <a:ahLst/>
              <a:cxnLst/>
              <a:rect l="l" t="t" r="r" b="b"/>
              <a:pathLst>
                <a:path w="44488" h="427" extrusionOk="0">
                  <a:moveTo>
                    <a:pt x="1" y="0"/>
                  </a:moveTo>
                  <a:lnTo>
                    <a:pt x="1" y="426"/>
                  </a:lnTo>
                  <a:lnTo>
                    <a:pt x="44487" y="426"/>
                  </a:lnTo>
                  <a:lnTo>
                    <a:pt x="444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1"/>
            <p:cNvSpPr/>
            <p:nvPr/>
          </p:nvSpPr>
          <p:spPr>
            <a:xfrm>
              <a:off x="2163560" y="2354621"/>
              <a:ext cx="841787" cy="7607"/>
            </a:xfrm>
            <a:custGeom>
              <a:avLst/>
              <a:gdLst/>
              <a:ahLst/>
              <a:cxnLst/>
              <a:rect l="l" t="t" r="r" b="b"/>
              <a:pathLst>
                <a:path w="44488" h="402" extrusionOk="0">
                  <a:moveTo>
                    <a:pt x="1" y="1"/>
                  </a:moveTo>
                  <a:lnTo>
                    <a:pt x="1" y="402"/>
                  </a:lnTo>
                  <a:lnTo>
                    <a:pt x="44487" y="402"/>
                  </a:lnTo>
                  <a:lnTo>
                    <a:pt x="444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1"/>
            <p:cNvSpPr/>
            <p:nvPr/>
          </p:nvSpPr>
          <p:spPr>
            <a:xfrm>
              <a:off x="2163560" y="2429551"/>
              <a:ext cx="841787" cy="8080"/>
            </a:xfrm>
            <a:custGeom>
              <a:avLst/>
              <a:gdLst/>
              <a:ahLst/>
              <a:cxnLst/>
              <a:rect l="l" t="t" r="r" b="b"/>
              <a:pathLst>
                <a:path w="44488" h="427" extrusionOk="0">
                  <a:moveTo>
                    <a:pt x="1" y="1"/>
                  </a:moveTo>
                  <a:lnTo>
                    <a:pt x="1" y="427"/>
                  </a:lnTo>
                  <a:lnTo>
                    <a:pt x="44487" y="427"/>
                  </a:lnTo>
                  <a:lnTo>
                    <a:pt x="444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1"/>
            <p:cNvSpPr/>
            <p:nvPr/>
          </p:nvSpPr>
          <p:spPr>
            <a:xfrm>
              <a:off x="2288291" y="2502589"/>
              <a:ext cx="592797" cy="8080"/>
            </a:xfrm>
            <a:custGeom>
              <a:avLst/>
              <a:gdLst/>
              <a:ahLst/>
              <a:cxnLst/>
              <a:rect l="l" t="t" r="r" b="b"/>
              <a:pathLst>
                <a:path w="31329" h="427" extrusionOk="0">
                  <a:moveTo>
                    <a:pt x="0" y="0"/>
                  </a:moveTo>
                  <a:lnTo>
                    <a:pt x="0" y="426"/>
                  </a:lnTo>
                  <a:lnTo>
                    <a:pt x="31329" y="426"/>
                  </a:lnTo>
                  <a:lnTo>
                    <a:pt x="31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1"/>
            <p:cNvSpPr/>
            <p:nvPr/>
          </p:nvSpPr>
          <p:spPr>
            <a:xfrm>
              <a:off x="2163560" y="1735751"/>
              <a:ext cx="399323" cy="8080"/>
            </a:xfrm>
            <a:custGeom>
              <a:avLst/>
              <a:gdLst/>
              <a:ahLst/>
              <a:cxnLst/>
              <a:rect l="l" t="t" r="r" b="b"/>
              <a:pathLst>
                <a:path w="21104" h="427" extrusionOk="0">
                  <a:moveTo>
                    <a:pt x="1" y="1"/>
                  </a:moveTo>
                  <a:lnTo>
                    <a:pt x="1" y="427"/>
                  </a:lnTo>
                  <a:lnTo>
                    <a:pt x="21104" y="427"/>
                  </a:lnTo>
                  <a:lnTo>
                    <a:pt x="211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1"/>
            <p:cNvSpPr/>
            <p:nvPr/>
          </p:nvSpPr>
          <p:spPr>
            <a:xfrm>
              <a:off x="2163560" y="1787445"/>
              <a:ext cx="316332" cy="7607"/>
            </a:xfrm>
            <a:custGeom>
              <a:avLst/>
              <a:gdLst/>
              <a:ahLst/>
              <a:cxnLst/>
              <a:rect l="l" t="t" r="r" b="b"/>
              <a:pathLst>
                <a:path w="16718" h="402" extrusionOk="0">
                  <a:moveTo>
                    <a:pt x="1" y="1"/>
                  </a:moveTo>
                  <a:lnTo>
                    <a:pt x="1" y="402"/>
                  </a:lnTo>
                  <a:lnTo>
                    <a:pt x="16718" y="402"/>
                  </a:lnTo>
                  <a:lnTo>
                    <a:pt x="167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1"/>
            <p:cNvSpPr/>
            <p:nvPr/>
          </p:nvSpPr>
          <p:spPr>
            <a:xfrm>
              <a:off x="2456164" y="2808930"/>
              <a:ext cx="147986" cy="179756"/>
            </a:xfrm>
            <a:custGeom>
              <a:avLst/>
              <a:gdLst/>
              <a:ahLst/>
              <a:cxnLst/>
              <a:rect l="l" t="t" r="r" b="b"/>
              <a:pathLst>
                <a:path w="7821" h="9500" extrusionOk="0">
                  <a:moveTo>
                    <a:pt x="3033" y="1"/>
                  </a:moveTo>
                  <a:lnTo>
                    <a:pt x="1" y="7620"/>
                  </a:lnTo>
                  <a:lnTo>
                    <a:pt x="2808" y="7520"/>
                  </a:lnTo>
                  <a:lnTo>
                    <a:pt x="4687" y="9500"/>
                  </a:lnTo>
                  <a:lnTo>
                    <a:pt x="7820" y="1881"/>
                  </a:lnTo>
                  <a:lnTo>
                    <a:pt x="30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1"/>
            <p:cNvSpPr/>
            <p:nvPr/>
          </p:nvSpPr>
          <p:spPr>
            <a:xfrm>
              <a:off x="2449996" y="2802781"/>
              <a:ext cx="160323" cy="193966"/>
            </a:xfrm>
            <a:custGeom>
              <a:avLst/>
              <a:gdLst/>
              <a:ahLst/>
              <a:cxnLst/>
              <a:rect l="l" t="t" r="r" b="b"/>
              <a:pathLst>
                <a:path w="8473" h="10251" extrusionOk="0">
                  <a:moveTo>
                    <a:pt x="3459" y="627"/>
                  </a:moveTo>
                  <a:lnTo>
                    <a:pt x="7845" y="2306"/>
                  </a:lnTo>
                  <a:lnTo>
                    <a:pt x="5009" y="9483"/>
                  </a:lnTo>
                  <a:lnTo>
                    <a:pt x="3259" y="7644"/>
                  </a:lnTo>
                  <a:lnTo>
                    <a:pt x="627" y="7744"/>
                  </a:lnTo>
                  <a:lnTo>
                    <a:pt x="3459" y="627"/>
                  </a:lnTo>
                  <a:close/>
                  <a:moveTo>
                    <a:pt x="3259" y="0"/>
                  </a:moveTo>
                  <a:lnTo>
                    <a:pt x="1" y="8145"/>
                  </a:lnTo>
                  <a:lnTo>
                    <a:pt x="1" y="8145"/>
                  </a:lnTo>
                  <a:lnTo>
                    <a:pt x="3033" y="8045"/>
                  </a:lnTo>
                  <a:lnTo>
                    <a:pt x="5139" y="10251"/>
                  </a:lnTo>
                  <a:lnTo>
                    <a:pt x="5239" y="9925"/>
                  </a:lnTo>
                  <a:lnTo>
                    <a:pt x="8472" y="2105"/>
                  </a:lnTo>
                  <a:lnTo>
                    <a:pt x="3259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1"/>
            <p:cNvSpPr/>
            <p:nvPr/>
          </p:nvSpPr>
          <p:spPr>
            <a:xfrm>
              <a:off x="2564774" y="2808930"/>
              <a:ext cx="148440" cy="179756"/>
            </a:xfrm>
            <a:custGeom>
              <a:avLst/>
              <a:gdLst/>
              <a:ahLst/>
              <a:cxnLst/>
              <a:rect l="l" t="t" r="r" b="b"/>
              <a:pathLst>
                <a:path w="7845" h="9500" extrusionOk="0">
                  <a:moveTo>
                    <a:pt x="4812" y="1"/>
                  </a:moveTo>
                  <a:lnTo>
                    <a:pt x="0" y="1881"/>
                  </a:lnTo>
                  <a:lnTo>
                    <a:pt x="3033" y="9500"/>
                  </a:lnTo>
                  <a:lnTo>
                    <a:pt x="5013" y="7520"/>
                  </a:lnTo>
                  <a:lnTo>
                    <a:pt x="7845" y="7620"/>
                  </a:lnTo>
                  <a:lnTo>
                    <a:pt x="7845" y="7620"/>
                  </a:lnTo>
                  <a:lnTo>
                    <a:pt x="48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1"/>
            <p:cNvSpPr/>
            <p:nvPr/>
          </p:nvSpPr>
          <p:spPr>
            <a:xfrm>
              <a:off x="2559079" y="2802781"/>
              <a:ext cx="159831" cy="193966"/>
            </a:xfrm>
            <a:custGeom>
              <a:avLst/>
              <a:gdLst/>
              <a:ahLst/>
              <a:cxnLst/>
              <a:rect l="l" t="t" r="r" b="b"/>
              <a:pathLst>
                <a:path w="8447" h="10251" extrusionOk="0">
                  <a:moveTo>
                    <a:pt x="5013" y="627"/>
                  </a:moveTo>
                  <a:lnTo>
                    <a:pt x="7820" y="7744"/>
                  </a:lnTo>
                  <a:lnTo>
                    <a:pt x="5213" y="7644"/>
                  </a:lnTo>
                  <a:lnTo>
                    <a:pt x="3421" y="9436"/>
                  </a:lnTo>
                  <a:lnTo>
                    <a:pt x="3421" y="9436"/>
                  </a:lnTo>
                  <a:lnTo>
                    <a:pt x="627" y="2306"/>
                  </a:lnTo>
                  <a:lnTo>
                    <a:pt x="5013" y="627"/>
                  </a:lnTo>
                  <a:close/>
                  <a:moveTo>
                    <a:pt x="5213" y="0"/>
                  </a:moveTo>
                  <a:lnTo>
                    <a:pt x="0" y="2105"/>
                  </a:lnTo>
                  <a:lnTo>
                    <a:pt x="3233" y="10251"/>
                  </a:lnTo>
                  <a:lnTo>
                    <a:pt x="3434" y="10025"/>
                  </a:lnTo>
                  <a:lnTo>
                    <a:pt x="5314" y="8045"/>
                  </a:lnTo>
                  <a:lnTo>
                    <a:pt x="8446" y="8145"/>
                  </a:lnTo>
                  <a:lnTo>
                    <a:pt x="5213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1"/>
            <p:cNvSpPr/>
            <p:nvPr/>
          </p:nvSpPr>
          <p:spPr>
            <a:xfrm>
              <a:off x="2436258" y="2595532"/>
              <a:ext cx="296408" cy="300211"/>
            </a:xfrm>
            <a:custGeom>
              <a:avLst/>
              <a:gdLst/>
              <a:ahLst/>
              <a:cxnLst/>
              <a:rect l="l" t="t" r="r" b="b"/>
              <a:pathLst>
                <a:path w="15665" h="15866" extrusionOk="0">
                  <a:moveTo>
                    <a:pt x="7845" y="1"/>
                  </a:moveTo>
                  <a:lnTo>
                    <a:pt x="6491" y="527"/>
                  </a:lnTo>
                  <a:lnTo>
                    <a:pt x="5113" y="527"/>
                  </a:lnTo>
                  <a:lnTo>
                    <a:pt x="4085" y="1454"/>
                  </a:lnTo>
                  <a:lnTo>
                    <a:pt x="2732" y="1880"/>
                  </a:lnTo>
                  <a:lnTo>
                    <a:pt x="2105" y="3133"/>
                  </a:lnTo>
                  <a:lnTo>
                    <a:pt x="952" y="3961"/>
                  </a:lnTo>
                  <a:lnTo>
                    <a:pt x="727" y="5314"/>
                  </a:lnTo>
                  <a:lnTo>
                    <a:pt x="0" y="6567"/>
                  </a:lnTo>
                  <a:lnTo>
                    <a:pt x="326" y="7946"/>
                  </a:lnTo>
                  <a:lnTo>
                    <a:pt x="0" y="9299"/>
                  </a:lnTo>
                  <a:lnTo>
                    <a:pt x="727" y="10552"/>
                  </a:lnTo>
                  <a:lnTo>
                    <a:pt x="952" y="11905"/>
                  </a:lnTo>
                  <a:lnTo>
                    <a:pt x="2105" y="12833"/>
                  </a:lnTo>
                  <a:lnTo>
                    <a:pt x="2732" y="14086"/>
                  </a:lnTo>
                  <a:lnTo>
                    <a:pt x="4085" y="14512"/>
                  </a:lnTo>
                  <a:lnTo>
                    <a:pt x="5113" y="15464"/>
                  </a:lnTo>
                  <a:lnTo>
                    <a:pt x="6491" y="15339"/>
                  </a:lnTo>
                  <a:lnTo>
                    <a:pt x="7845" y="15865"/>
                  </a:lnTo>
                  <a:lnTo>
                    <a:pt x="9198" y="15339"/>
                  </a:lnTo>
                  <a:lnTo>
                    <a:pt x="10551" y="15464"/>
                  </a:lnTo>
                  <a:lnTo>
                    <a:pt x="11604" y="14512"/>
                  </a:lnTo>
                  <a:lnTo>
                    <a:pt x="12957" y="14086"/>
                  </a:lnTo>
                  <a:lnTo>
                    <a:pt x="13584" y="12833"/>
                  </a:lnTo>
                  <a:lnTo>
                    <a:pt x="14737" y="11905"/>
                  </a:lnTo>
                  <a:lnTo>
                    <a:pt x="14937" y="10552"/>
                  </a:lnTo>
                  <a:lnTo>
                    <a:pt x="15664" y="9299"/>
                  </a:lnTo>
                  <a:lnTo>
                    <a:pt x="15363" y="7946"/>
                  </a:lnTo>
                  <a:lnTo>
                    <a:pt x="15664" y="6567"/>
                  </a:lnTo>
                  <a:lnTo>
                    <a:pt x="14937" y="5314"/>
                  </a:lnTo>
                  <a:lnTo>
                    <a:pt x="14737" y="3961"/>
                  </a:lnTo>
                  <a:lnTo>
                    <a:pt x="13584" y="3133"/>
                  </a:lnTo>
                  <a:lnTo>
                    <a:pt x="12957" y="1880"/>
                  </a:lnTo>
                  <a:lnTo>
                    <a:pt x="11604" y="1454"/>
                  </a:lnTo>
                  <a:lnTo>
                    <a:pt x="10551" y="527"/>
                  </a:lnTo>
                  <a:lnTo>
                    <a:pt x="9198" y="527"/>
                  </a:lnTo>
                  <a:lnTo>
                    <a:pt x="78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1"/>
            <p:cNvSpPr/>
            <p:nvPr/>
          </p:nvSpPr>
          <p:spPr>
            <a:xfrm>
              <a:off x="2432455" y="2591747"/>
              <a:ext cx="304468" cy="310164"/>
            </a:xfrm>
            <a:custGeom>
              <a:avLst/>
              <a:gdLst/>
              <a:ahLst/>
              <a:cxnLst/>
              <a:rect l="l" t="t" r="r" b="b"/>
              <a:pathLst>
                <a:path w="16091" h="16392" extrusionOk="0">
                  <a:moveTo>
                    <a:pt x="8046" y="401"/>
                  </a:moveTo>
                  <a:lnTo>
                    <a:pt x="9299" y="927"/>
                  </a:lnTo>
                  <a:lnTo>
                    <a:pt x="10652" y="927"/>
                  </a:lnTo>
                  <a:lnTo>
                    <a:pt x="11705" y="1755"/>
                  </a:lnTo>
                  <a:lnTo>
                    <a:pt x="13058" y="2181"/>
                  </a:lnTo>
                  <a:lnTo>
                    <a:pt x="13685" y="3434"/>
                  </a:lnTo>
                  <a:lnTo>
                    <a:pt x="14712" y="4261"/>
                  </a:lnTo>
                  <a:lnTo>
                    <a:pt x="14938" y="5639"/>
                  </a:lnTo>
                  <a:lnTo>
                    <a:pt x="15665" y="6767"/>
                  </a:lnTo>
                  <a:lnTo>
                    <a:pt x="15339" y="8146"/>
                  </a:lnTo>
                  <a:lnTo>
                    <a:pt x="15339" y="8246"/>
                  </a:lnTo>
                  <a:lnTo>
                    <a:pt x="15665" y="9499"/>
                  </a:lnTo>
                  <a:lnTo>
                    <a:pt x="14938" y="10652"/>
                  </a:lnTo>
                  <a:lnTo>
                    <a:pt x="14712" y="12005"/>
                  </a:lnTo>
                  <a:lnTo>
                    <a:pt x="13685" y="12832"/>
                  </a:lnTo>
                  <a:lnTo>
                    <a:pt x="13058" y="14085"/>
                  </a:lnTo>
                  <a:lnTo>
                    <a:pt x="11705" y="14511"/>
                  </a:lnTo>
                  <a:lnTo>
                    <a:pt x="10652" y="15439"/>
                  </a:lnTo>
                  <a:lnTo>
                    <a:pt x="9299" y="15339"/>
                  </a:lnTo>
                  <a:lnTo>
                    <a:pt x="8046" y="15865"/>
                  </a:lnTo>
                  <a:lnTo>
                    <a:pt x="6793" y="15339"/>
                  </a:lnTo>
                  <a:lnTo>
                    <a:pt x="5439" y="15439"/>
                  </a:lnTo>
                  <a:lnTo>
                    <a:pt x="4386" y="14511"/>
                  </a:lnTo>
                  <a:lnTo>
                    <a:pt x="3033" y="14085"/>
                  </a:lnTo>
                  <a:lnTo>
                    <a:pt x="2407" y="12832"/>
                  </a:lnTo>
                  <a:lnTo>
                    <a:pt x="1354" y="12005"/>
                  </a:lnTo>
                  <a:lnTo>
                    <a:pt x="1153" y="10652"/>
                  </a:lnTo>
                  <a:lnTo>
                    <a:pt x="427" y="9499"/>
                  </a:lnTo>
                  <a:lnTo>
                    <a:pt x="727" y="8146"/>
                  </a:lnTo>
                  <a:lnTo>
                    <a:pt x="427" y="6767"/>
                  </a:lnTo>
                  <a:lnTo>
                    <a:pt x="1153" y="5639"/>
                  </a:lnTo>
                  <a:lnTo>
                    <a:pt x="1354" y="4261"/>
                  </a:lnTo>
                  <a:lnTo>
                    <a:pt x="2407" y="3434"/>
                  </a:lnTo>
                  <a:lnTo>
                    <a:pt x="3033" y="2181"/>
                  </a:lnTo>
                  <a:lnTo>
                    <a:pt x="4386" y="1755"/>
                  </a:lnTo>
                  <a:lnTo>
                    <a:pt x="5439" y="927"/>
                  </a:lnTo>
                  <a:lnTo>
                    <a:pt x="6793" y="927"/>
                  </a:lnTo>
                  <a:lnTo>
                    <a:pt x="8046" y="401"/>
                  </a:lnTo>
                  <a:close/>
                  <a:moveTo>
                    <a:pt x="8046" y="0"/>
                  </a:moveTo>
                  <a:lnTo>
                    <a:pt x="6692" y="501"/>
                  </a:lnTo>
                  <a:lnTo>
                    <a:pt x="5214" y="501"/>
                  </a:lnTo>
                  <a:lnTo>
                    <a:pt x="4186" y="1454"/>
                  </a:lnTo>
                  <a:lnTo>
                    <a:pt x="2808" y="1880"/>
                  </a:lnTo>
                  <a:lnTo>
                    <a:pt x="2081" y="3133"/>
                  </a:lnTo>
                  <a:lnTo>
                    <a:pt x="928" y="4060"/>
                  </a:lnTo>
                  <a:lnTo>
                    <a:pt x="727" y="5514"/>
                  </a:lnTo>
                  <a:lnTo>
                    <a:pt x="1" y="6767"/>
                  </a:lnTo>
                  <a:lnTo>
                    <a:pt x="301" y="8146"/>
                  </a:lnTo>
                  <a:lnTo>
                    <a:pt x="1" y="9599"/>
                  </a:lnTo>
                  <a:lnTo>
                    <a:pt x="727" y="10852"/>
                  </a:lnTo>
                  <a:lnTo>
                    <a:pt x="928" y="12206"/>
                  </a:lnTo>
                  <a:lnTo>
                    <a:pt x="2081" y="13158"/>
                  </a:lnTo>
                  <a:lnTo>
                    <a:pt x="2808" y="14411"/>
                  </a:lnTo>
                  <a:lnTo>
                    <a:pt x="4186" y="14912"/>
                  </a:lnTo>
                  <a:lnTo>
                    <a:pt x="5214" y="15865"/>
                  </a:lnTo>
                  <a:lnTo>
                    <a:pt x="6692" y="15765"/>
                  </a:lnTo>
                  <a:lnTo>
                    <a:pt x="8046" y="16391"/>
                  </a:lnTo>
                  <a:lnTo>
                    <a:pt x="9399" y="15765"/>
                  </a:lnTo>
                  <a:lnTo>
                    <a:pt x="10853" y="15865"/>
                  </a:lnTo>
                  <a:lnTo>
                    <a:pt x="11905" y="14912"/>
                  </a:lnTo>
                  <a:lnTo>
                    <a:pt x="13259" y="14411"/>
                  </a:lnTo>
                  <a:lnTo>
                    <a:pt x="13986" y="13158"/>
                  </a:lnTo>
                  <a:lnTo>
                    <a:pt x="15138" y="12206"/>
                  </a:lnTo>
                  <a:lnTo>
                    <a:pt x="15339" y="10852"/>
                  </a:lnTo>
                  <a:lnTo>
                    <a:pt x="16091" y="9599"/>
                  </a:lnTo>
                  <a:lnTo>
                    <a:pt x="15776" y="8195"/>
                  </a:lnTo>
                  <a:lnTo>
                    <a:pt x="16091" y="6767"/>
                  </a:lnTo>
                  <a:lnTo>
                    <a:pt x="15339" y="5514"/>
                  </a:lnTo>
                  <a:lnTo>
                    <a:pt x="15138" y="4060"/>
                  </a:lnTo>
                  <a:lnTo>
                    <a:pt x="13986" y="3133"/>
                  </a:lnTo>
                  <a:lnTo>
                    <a:pt x="13259" y="1880"/>
                  </a:lnTo>
                  <a:lnTo>
                    <a:pt x="11905" y="1454"/>
                  </a:lnTo>
                  <a:lnTo>
                    <a:pt x="10853" y="501"/>
                  </a:lnTo>
                  <a:lnTo>
                    <a:pt x="9399" y="501"/>
                  </a:lnTo>
                  <a:lnTo>
                    <a:pt x="8046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1"/>
            <p:cNvSpPr/>
            <p:nvPr/>
          </p:nvSpPr>
          <p:spPr>
            <a:xfrm>
              <a:off x="2479873" y="2642949"/>
              <a:ext cx="209633" cy="207268"/>
            </a:xfrm>
            <a:custGeom>
              <a:avLst/>
              <a:gdLst/>
              <a:ahLst/>
              <a:cxnLst/>
              <a:rect l="l" t="t" r="r" b="b"/>
              <a:pathLst>
                <a:path w="11079" h="10954" extrusionOk="0">
                  <a:moveTo>
                    <a:pt x="5540" y="302"/>
                  </a:moveTo>
                  <a:cubicBezTo>
                    <a:pt x="6993" y="302"/>
                    <a:pt x="8246" y="828"/>
                    <a:pt x="9199" y="1780"/>
                  </a:cubicBezTo>
                  <a:cubicBezTo>
                    <a:pt x="10126" y="2708"/>
                    <a:pt x="10753" y="4061"/>
                    <a:pt x="10753" y="5440"/>
                  </a:cubicBezTo>
                  <a:cubicBezTo>
                    <a:pt x="10753" y="6893"/>
                    <a:pt x="10126" y="8146"/>
                    <a:pt x="9199" y="9074"/>
                  </a:cubicBezTo>
                  <a:cubicBezTo>
                    <a:pt x="8246" y="10026"/>
                    <a:pt x="6993" y="10653"/>
                    <a:pt x="5540" y="10653"/>
                  </a:cubicBezTo>
                  <a:cubicBezTo>
                    <a:pt x="4061" y="10653"/>
                    <a:pt x="2808" y="10026"/>
                    <a:pt x="1880" y="9074"/>
                  </a:cubicBezTo>
                  <a:cubicBezTo>
                    <a:pt x="928" y="8146"/>
                    <a:pt x="302" y="6893"/>
                    <a:pt x="302" y="5440"/>
                  </a:cubicBezTo>
                  <a:cubicBezTo>
                    <a:pt x="302" y="4061"/>
                    <a:pt x="928" y="2708"/>
                    <a:pt x="1880" y="1780"/>
                  </a:cubicBezTo>
                  <a:cubicBezTo>
                    <a:pt x="2808" y="828"/>
                    <a:pt x="4061" y="302"/>
                    <a:pt x="5540" y="302"/>
                  </a:cubicBezTo>
                  <a:close/>
                  <a:moveTo>
                    <a:pt x="5540" y="1"/>
                  </a:moveTo>
                  <a:cubicBezTo>
                    <a:pt x="2507" y="1"/>
                    <a:pt x="1" y="2407"/>
                    <a:pt x="1" y="5440"/>
                  </a:cubicBezTo>
                  <a:cubicBezTo>
                    <a:pt x="1" y="8447"/>
                    <a:pt x="2507" y="10953"/>
                    <a:pt x="5540" y="10953"/>
                  </a:cubicBezTo>
                  <a:cubicBezTo>
                    <a:pt x="8572" y="10953"/>
                    <a:pt x="11079" y="8447"/>
                    <a:pt x="11079" y="5440"/>
                  </a:cubicBezTo>
                  <a:cubicBezTo>
                    <a:pt x="11079" y="2407"/>
                    <a:pt x="8572" y="1"/>
                    <a:pt x="5540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1"/>
            <p:cNvSpPr/>
            <p:nvPr/>
          </p:nvSpPr>
          <p:spPr>
            <a:xfrm>
              <a:off x="2163560" y="2870104"/>
              <a:ext cx="182121" cy="8098"/>
            </a:xfrm>
            <a:custGeom>
              <a:avLst/>
              <a:gdLst/>
              <a:ahLst/>
              <a:cxnLst/>
              <a:rect l="l" t="t" r="r" b="b"/>
              <a:pathLst>
                <a:path w="9625" h="428" extrusionOk="0">
                  <a:moveTo>
                    <a:pt x="1" y="1"/>
                  </a:moveTo>
                  <a:lnTo>
                    <a:pt x="1" y="427"/>
                  </a:lnTo>
                  <a:lnTo>
                    <a:pt x="9625" y="427"/>
                  </a:lnTo>
                  <a:lnTo>
                    <a:pt x="962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1"/>
            <p:cNvSpPr/>
            <p:nvPr/>
          </p:nvSpPr>
          <p:spPr>
            <a:xfrm>
              <a:off x="2827483" y="2870104"/>
              <a:ext cx="182121" cy="8098"/>
            </a:xfrm>
            <a:custGeom>
              <a:avLst/>
              <a:gdLst/>
              <a:ahLst/>
              <a:cxnLst/>
              <a:rect l="l" t="t" r="r" b="b"/>
              <a:pathLst>
                <a:path w="9625" h="428" extrusionOk="0">
                  <a:moveTo>
                    <a:pt x="1" y="1"/>
                  </a:moveTo>
                  <a:lnTo>
                    <a:pt x="1" y="427"/>
                  </a:lnTo>
                  <a:lnTo>
                    <a:pt x="9625" y="427"/>
                  </a:lnTo>
                  <a:lnTo>
                    <a:pt x="962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1"/>
            <p:cNvSpPr/>
            <p:nvPr/>
          </p:nvSpPr>
          <p:spPr>
            <a:xfrm>
              <a:off x="3250495" y="1182803"/>
              <a:ext cx="454328" cy="454328"/>
            </a:xfrm>
            <a:custGeom>
              <a:avLst/>
              <a:gdLst/>
              <a:ahLst/>
              <a:cxnLst/>
              <a:rect l="l" t="t" r="r" b="b"/>
              <a:pathLst>
                <a:path w="24011" h="24011" extrusionOk="0">
                  <a:moveTo>
                    <a:pt x="12006" y="1"/>
                  </a:moveTo>
                  <a:cubicBezTo>
                    <a:pt x="5314" y="1"/>
                    <a:pt x="1" y="5414"/>
                    <a:pt x="1" y="12006"/>
                  </a:cubicBezTo>
                  <a:cubicBezTo>
                    <a:pt x="1" y="18697"/>
                    <a:pt x="5314" y="24011"/>
                    <a:pt x="12006" y="24011"/>
                  </a:cubicBezTo>
                  <a:cubicBezTo>
                    <a:pt x="18597" y="24011"/>
                    <a:pt x="24011" y="18697"/>
                    <a:pt x="24011" y="12006"/>
                  </a:cubicBezTo>
                  <a:cubicBezTo>
                    <a:pt x="24011" y="5414"/>
                    <a:pt x="18597" y="1"/>
                    <a:pt x="12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1"/>
            <p:cNvSpPr/>
            <p:nvPr/>
          </p:nvSpPr>
          <p:spPr>
            <a:xfrm>
              <a:off x="3246711" y="1178546"/>
              <a:ext cx="462389" cy="462389"/>
            </a:xfrm>
            <a:custGeom>
              <a:avLst/>
              <a:gdLst/>
              <a:ahLst/>
              <a:cxnLst/>
              <a:rect l="l" t="t" r="r" b="b"/>
              <a:pathLst>
                <a:path w="24437" h="24437" extrusionOk="0">
                  <a:moveTo>
                    <a:pt x="12206" y="426"/>
                  </a:moveTo>
                  <a:cubicBezTo>
                    <a:pt x="15439" y="426"/>
                    <a:pt x="18371" y="1779"/>
                    <a:pt x="20552" y="3885"/>
                  </a:cubicBezTo>
                  <a:cubicBezTo>
                    <a:pt x="22657" y="6065"/>
                    <a:pt x="24010" y="8998"/>
                    <a:pt x="24010" y="12231"/>
                  </a:cubicBezTo>
                  <a:cubicBezTo>
                    <a:pt x="24010" y="15464"/>
                    <a:pt x="22657" y="18496"/>
                    <a:pt x="20552" y="20577"/>
                  </a:cubicBezTo>
                  <a:cubicBezTo>
                    <a:pt x="18371" y="22782"/>
                    <a:pt x="15439" y="24035"/>
                    <a:pt x="12206" y="24035"/>
                  </a:cubicBezTo>
                  <a:cubicBezTo>
                    <a:pt x="8973" y="24035"/>
                    <a:pt x="5940" y="22782"/>
                    <a:pt x="3860" y="20577"/>
                  </a:cubicBezTo>
                  <a:cubicBezTo>
                    <a:pt x="1654" y="18496"/>
                    <a:pt x="401" y="15464"/>
                    <a:pt x="401" y="12231"/>
                  </a:cubicBezTo>
                  <a:cubicBezTo>
                    <a:pt x="401" y="8998"/>
                    <a:pt x="1654" y="6065"/>
                    <a:pt x="3860" y="3885"/>
                  </a:cubicBezTo>
                  <a:cubicBezTo>
                    <a:pt x="5940" y="1779"/>
                    <a:pt x="8973" y="426"/>
                    <a:pt x="12206" y="426"/>
                  </a:cubicBezTo>
                  <a:close/>
                  <a:moveTo>
                    <a:pt x="12206" y="0"/>
                  </a:moveTo>
                  <a:cubicBezTo>
                    <a:pt x="5414" y="0"/>
                    <a:pt x="0" y="5539"/>
                    <a:pt x="0" y="12231"/>
                  </a:cubicBezTo>
                  <a:cubicBezTo>
                    <a:pt x="0" y="19023"/>
                    <a:pt x="5414" y="24436"/>
                    <a:pt x="12206" y="24436"/>
                  </a:cubicBezTo>
                  <a:cubicBezTo>
                    <a:pt x="18898" y="24436"/>
                    <a:pt x="24437" y="19023"/>
                    <a:pt x="24437" y="12231"/>
                  </a:cubicBezTo>
                  <a:cubicBezTo>
                    <a:pt x="24437" y="5539"/>
                    <a:pt x="18898" y="0"/>
                    <a:pt x="12206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1"/>
            <p:cNvSpPr/>
            <p:nvPr/>
          </p:nvSpPr>
          <p:spPr>
            <a:xfrm>
              <a:off x="3379011" y="1240192"/>
              <a:ext cx="106718" cy="242159"/>
            </a:xfrm>
            <a:custGeom>
              <a:avLst/>
              <a:gdLst/>
              <a:ahLst/>
              <a:cxnLst/>
              <a:rect l="l" t="t" r="r" b="b"/>
              <a:pathLst>
                <a:path w="5640" h="12798" extrusionOk="0">
                  <a:moveTo>
                    <a:pt x="5214" y="0"/>
                  </a:moveTo>
                  <a:cubicBezTo>
                    <a:pt x="5013" y="0"/>
                    <a:pt x="4788" y="201"/>
                    <a:pt x="4788" y="401"/>
                  </a:cubicBezTo>
                  <a:lnTo>
                    <a:pt x="4788" y="8772"/>
                  </a:lnTo>
                  <a:lnTo>
                    <a:pt x="201" y="12005"/>
                  </a:lnTo>
                  <a:cubicBezTo>
                    <a:pt x="1" y="12206"/>
                    <a:pt x="1" y="12406"/>
                    <a:pt x="101" y="12632"/>
                  </a:cubicBezTo>
                  <a:cubicBezTo>
                    <a:pt x="160" y="12749"/>
                    <a:pt x="296" y="12798"/>
                    <a:pt x="439" y="12798"/>
                  </a:cubicBezTo>
                  <a:cubicBezTo>
                    <a:pt x="540" y="12798"/>
                    <a:pt x="645" y="12774"/>
                    <a:pt x="728" y="12732"/>
                  </a:cubicBezTo>
                  <a:lnTo>
                    <a:pt x="5414" y="9273"/>
                  </a:lnTo>
                  <a:cubicBezTo>
                    <a:pt x="5540" y="9273"/>
                    <a:pt x="5640" y="9073"/>
                    <a:pt x="5640" y="8973"/>
                  </a:cubicBezTo>
                  <a:lnTo>
                    <a:pt x="5640" y="401"/>
                  </a:lnTo>
                  <a:cubicBezTo>
                    <a:pt x="5640" y="201"/>
                    <a:pt x="5414" y="0"/>
                    <a:pt x="5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1"/>
            <p:cNvSpPr/>
            <p:nvPr/>
          </p:nvSpPr>
          <p:spPr>
            <a:xfrm>
              <a:off x="2432455" y="1340723"/>
              <a:ext cx="53132" cy="138488"/>
            </a:xfrm>
            <a:custGeom>
              <a:avLst/>
              <a:gdLst/>
              <a:ahLst/>
              <a:cxnLst/>
              <a:rect l="l" t="t" r="r" b="b"/>
              <a:pathLst>
                <a:path w="2808" h="7319" extrusionOk="0">
                  <a:moveTo>
                    <a:pt x="301" y="0"/>
                  </a:moveTo>
                  <a:lnTo>
                    <a:pt x="1" y="101"/>
                  </a:lnTo>
                  <a:cubicBezTo>
                    <a:pt x="727" y="2507"/>
                    <a:pt x="1554" y="4913"/>
                    <a:pt x="2407" y="7319"/>
                  </a:cubicBezTo>
                  <a:lnTo>
                    <a:pt x="2808" y="7219"/>
                  </a:lnTo>
                  <a:cubicBezTo>
                    <a:pt x="1980" y="4813"/>
                    <a:pt x="1153" y="2407"/>
                    <a:pt x="301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1"/>
            <p:cNvSpPr/>
            <p:nvPr/>
          </p:nvSpPr>
          <p:spPr>
            <a:xfrm>
              <a:off x="2683319" y="1340723"/>
              <a:ext cx="53605" cy="138488"/>
            </a:xfrm>
            <a:custGeom>
              <a:avLst/>
              <a:gdLst/>
              <a:ahLst/>
              <a:cxnLst/>
              <a:rect l="l" t="t" r="r" b="b"/>
              <a:pathLst>
                <a:path w="2833" h="7319" extrusionOk="0">
                  <a:moveTo>
                    <a:pt x="2507" y="0"/>
                  </a:moveTo>
                  <a:cubicBezTo>
                    <a:pt x="1680" y="2407"/>
                    <a:pt x="828" y="4813"/>
                    <a:pt x="1" y="7219"/>
                  </a:cubicBezTo>
                  <a:lnTo>
                    <a:pt x="427" y="7319"/>
                  </a:lnTo>
                  <a:cubicBezTo>
                    <a:pt x="1254" y="4913"/>
                    <a:pt x="2081" y="2507"/>
                    <a:pt x="2833" y="101"/>
                  </a:cubicBezTo>
                  <a:lnTo>
                    <a:pt x="250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1"/>
            <p:cNvSpPr/>
            <p:nvPr/>
          </p:nvSpPr>
          <p:spPr>
            <a:xfrm>
              <a:off x="2580423" y="1350676"/>
              <a:ext cx="8080" cy="118582"/>
            </a:xfrm>
            <a:custGeom>
              <a:avLst/>
              <a:gdLst/>
              <a:ahLst/>
              <a:cxnLst/>
              <a:rect l="l" t="t" r="r" b="b"/>
              <a:pathLst>
                <a:path w="427" h="6267" extrusionOk="0">
                  <a:moveTo>
                    <a:pt x="0" y="1"/>
                  </a:moveTo>
                  <a:lnTo>
                    <a:pt x="0" y="6266"/>
                  </a:lnTo>
                  <a:lnTo>
                    <a:pt x="426" y="6266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1"/>
            <p:cNvSpPr/>
            <p:nvPr/>
          </p:nvSpPr>
          <p:spPr>
            <a:xfrm>
              <a:off x="1193295" y="2773376"/>
              <a:ext cx="551547" cy="8080"/>
            </a:xfrm>
            <a:custGeom>
              <a:avLst/>
              <a:gdLst/>
              <a:ahLst/>
              <a:cxnLst/>
              <a:rect l="l" t="t" r="r" b="b"/>
              <a:pathLst>
                <a:path w="29149" h="427" extrusionOk="0">
                  <a:moveTo>
                    <a:pt x="0" y="0"/>
                  </a:moveTo>
                  <a:lnTo>
                    <a:pt x="0" y="426"/>
                  </a:lnTo>
                  <a:lnTo>
                    <a:pt x="29148" y="426"/>
                  </a:lnTo>
                  <a:lnTo>
                    <a:pt x="29148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1"/>
            <p:cNvSpPr/>
            <p:nvPr/>
          </p:nvSpPr>
          <p:spPr>
            <a:xfrm>
              <a:off x="1612504" y="2717879"/>
              <a:ext cx="270807" cy="8080"/>
            </a:xfrm>
            <a:custGeom>
              <a:avLst/>
              <a:gdLst/>
              <a:ahLst/>
              <a:cxnLst/>
              <a:rect l="l" t="t" r="r" b="b"/>
              <a:pathLst>
                <a:path w="14312" h="427" extrusionOk="0">
                  <a:moveTo>
                    <a:pt x="1" y="1"/>
                  </a:moveTo>
                  <a:lnTo>
                    <a:pt x="1" y="427"/>
                  </a:lnTo>
                  <a:lnTo>
                    <a:pt x="14312" y="427"/>
                  </a:lnTo>
                  <a:lnTo>
                    <a:pt x="14312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1"/>
            <p:cNvSpPr/>
            <p:nvPr/>
          </p:nvSpPr>
          <p:spPr>
            <a:xfrm>
              <a:off x="3462001" y="2101393"/>
              <a:ext cx="618416" cy="8080"/>
            </a:xfrm>
            <a:custGeom>
              <a:avLst/>
              <a:gdLst/>
              <a:ahLst/>
              <a:cxnLst/>
              <a:rect l="l" t="t" r="r" b="b"/>
              <a:pathLst>
                <a:path w="32683" h="427" extrusionOk="0">
                  <a:moveTo>
                    <a:pt x="1" y="0"/>
                  </a:moveTo>
                  <a:lnTo>
                    <a:pt x="1" y="426"/>
                  </a:lnTo>
                  <a:lnTo>
                    <a:pt x="32683" y="426"/>
                  </a:lnTo>
                  <a:lnTo>
                    <a:pt x="32683" y="0"/>
                  </a:lnTo>
                  <a:close/>
                </a:path>
              </a:pathLst>
            </a:custGeom>
            <a:solidFill>
              <a:srgbClr val="BEBAC6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1"/>
            <p:cNvSpPr/>
            <p:nvPr/>
          </p:nvSpPr>
          <p:spPr>
            <a:xfrm>
              <a:off x="3333486" y="2046369"/>
              <a:ext cx="357600" cy="7607"/>
            </a:xfrm>
            <a:custGeom>
              <a:avLst/>
              <a:gdLst/>
              <a:ahLst/>
              <a:cxnLst/>
              <a:rect l="l" t="t" r="r" b="b"/>
              <a:pathLst>
                <a:path w="18899" h="402" extrusionOk="0">
                  <a:moveTo>
                    <a:pt x="1" y="1"/>
                  </a:moveTo>
                  <a:lnTo>
                    <a:pt x="1" y="402"/>
                  </a:lnTo>
                  <a:lnTo>
                    <a:pt x="18898" y="402"/>
                  </a:lnTo>
                  <a:lnTo>
                    <a:pt x="18898" y="1"/>
                  </a:lnTo>
                  <a:close/>
                </a:path>
              </a:pathLst>
            </a:custGeom>
            <a:solidFill>
              <a:srgbClr val="BEBAC6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6" name="Google Shape;646;p31"/>
            <p:cNvGrpSpPr/>
            <p:nvPr/>
          </p:nvGrpSpPr>
          <p:grpSpPr>
            <a:xfrm flipH="1">
              <a:off x="936623" y="1445473"/>
              <a:ext cx="734772" cy="588731"/>
              <a:chOff x="10049025" y="922900"/>
              <a:chExt cx="537625" cy="430800"/>
            </a:xfrm>
          </p:grpSpPr>
          <p:sp>
            <p:nvSpPr>
              <p:cNvPr id="647" name="Google Shape;647;p31"/>
              <p:cNvSpPr/>
              <p:nvPr/>
            </p:nvSpPr>
            <p:spPr>
              <a:xfrm>
                <a:off x="10056525" y="930425"/>
                <a:ext cx="521975" cy="331475"/>
              </a:xfrm>
              <a:custGeom>
                <a:avLst/>
                <a:gdLst/>
                <a:ahLst/>
                <a:cxnLst/>
                <a:rect l="l" t="t" r="r" b="b"/>
                <a:pathLst>
                  <a:path w="20879" h="13259" extrusionOk="0">
                    <a:moveTo>
                      <a:pt x="14412" y="0"/>
                    </a:moveTo>
                    <a:lnTo>
                      <a:pt x="1" y="226"/>
                    </a:lnTo>
                    <a:cubicBezTo>
                      <a:pt x="1254" y="2506"/>
                      <a:pt x="2407" y="4812"/>
                      <a:pt x="3334" y="7218"/>
                    </a:cubicBezTo>
                    <a:lnTo>
                      <a:pt x="12532" y="13258"/>
                    </a:lnTo>
                    <a:lnTo>
                      <a:pt x="20878" y="12757"/>
                    </a:lnTo>
                    <a:lnTo>
                      <a:pt x="1441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31"/>
              <p:cNvSpPr/>
              <p:nvPr/>
            </p:nvSpPr>
            <p:spPr>
              <a:xfrm>
                <a:off x="10049025" y="922900"/>
                <a:ext cx="537625" cy="347150"/>
              </a:xfrm>
              <a:custGeom>
                <a:avLst/>
                <a:gdLst/>
                <a:ahLst/>
                <a:cxnLst/>
                <a:rect l="l" t="t" r="r" b="b"/>
                <a:pathLst>
                  <a:path w="21505" h="13886" extrusionOk="0">
                    <a:moveTo>
                      <a:pt x="14574" y="527"/>
                    </a:moveTo>
                    <a:cubicBezTo>
                      <a:pt x="16433" y="4242"/>
                      <a:pt x="18292" y="7862"/>
                      <a:pt x="20151" y="11579"/>
                    </a:cubicBezTo>
                    <a:cubicBezTo>
                      <a:pt x="20376" y="11973"/>
                      <a:pt x="20614" y="12366"/>
                      <a:pt x="20804" y="12760"/>
                    </a:cubicBezTo>
                    <a:lnTo>
                      <a:pt x="20804" y="12760"/>
                    </a:lnTo>
                    <a:cubicBezTo>
                      <a:pt x="18222" y="12953"/>
                      <a:pt x="15639" y="13167"/>
                      <a:pt x="13033" y="13359"/>
                    </a:cubicBezTo>
                    <a:lnTo>
                      <a:pt x="12933" y="13359"/>
                    </a:lnTo>
                    <a:cubicBezTo>
                      <a:pt x="12832" y="13359"/>
                      <a:pt x="12732" y="13259"/>
                      <a:pt x="12732" y="13259"/>
                    </a:cubicBezTo>
                    <a:cubicBezTo>
                      <a:pt x="12206" y="12933"/>
                      <a:pt x="11780" y="12632"/>
                      <a:pt x="11379" y="12306"/>
                    </a:cubicBezTo>
                    <a:cubicBezTo>
                      <a:pt x="9800" y="11379"/>
                      <a:pt x="8346" y="10326"/>
                      <a:pt x="6892" y="9399"/>
                    </a:cubicBezTo>
                    <a:cubicBezTo>
                      <a:pt x="5891" y="8707"/>
                      <a:pt x="4889" y="8106"/>
                      <a:pt x="3909" y="7402"/>
                    </a:cubicBezTo>
                    <a:lnTo>
                      <a:pt x="3909" y="7402"/>
                    </a:lnTo>
                    <a:cubicBezTo>
                      <a:pt x="2933" y="5179"/>
                      <a:pt x="1872" y="2958"/>
                      <a:pt x="726" y="817"/>
                    </a:cubicBezTo>
                    <a:lnTo>
                      <a:pt x="726" y="817"/>
                    </a:lnTo>
                    <a:cubicBezTo>
                      <a:pt x="4768" y="720"/>
                      <a:pt x="8788" y="623"/>
                      <a:pt x="12832" y="527"/>
                    </a:cubicBezTo>
                    <a:close/>
                    <a:moveTo>
                      <a:pt x="14712" y="0"/>
                    </a:moveTo>
                    <a:cubicBezTo>
                      <a:pt x="10527" y="101"/>
                      <a:pt x="6366" y="201"/>
                      <a:pt x="2181" y="301"/>
                    </a:cubicBezTo>
                    <a:lnTo>
                      <a:pt x="301" y="301"/>
                    </a:lnTo>
                    <a:cubicBezTo>
                      <a:pt x="100" y="301"/>
                      <a:pt x="0" y="527"/>
                      <a:pt x="100" y="727"/>
                    </a:cubicBezTo>
                    <a:cubicBezTo>
                      <a:pt x="1343" y="2890"/>
                      <a:pt x="2364" y="5176"/>
                      <a:pt x="3408" y="7560"/>
                    </a:cubicBezTo>
                    <a:lnTo>
                      <a:pt x="3408" y="7560"/>
                    </a:lnTo>
                    <a:cubicBezTo>
                      <a:pt x="3411" y="7606"/>
                      <a:pt x="3428" y="7647"/>
                      <a:pt x="3462" y="7679"/>
                    </a:cubicBezTo>
                    <a:lnTo>
                      <a:pt x="3462" y="7679"/>
                    </a:lnTo>
                    <a:cubicBezTo>
                      <a:pt x="3505" y="7746"/>
                      <a:pt x="3576" y="7784"/>
                      <a:pt x="3651" y="7796"/>
                    </a:cubicBezTo>
                    <a:lnTo>
                      <a:pt x="3651" y="7796"/>
                    </a:lnTo>
                    <a:cubicBezTo>
                      <a:pt x="6015" y="9352"/>
                      <a:pt x="8285" y="10978"/>
                      <a:pt x="10652" y="12532"/>
                    </a:cubicBezTo>
                    <a:cubicBezTo>
                      <a:pt x="11153" y="12832"/>
                      <a:pt x="11679" y="13259"/>
                      <a:pt x="12206" y="13559"/>
                    </a:cubicBezTo>
                    <a:cubicBezTo>
                      <a:pt x="12406" y="13685"/>
                      <a:pt x="12632" y="13885"/>
                      <a:pt x="12832" y="13885"/>
                    </a:cubicBezTo>
                    <a:cubicBezTo>
                      <a:pt x="13258" y="13885"/>
                      <a:pt x="13785" y="13785"/>
                      <a:pt x="14286" y="13785"/>
                    </a:cubicBezTo>
                    <a:cubicBezTo>
                      <a:pt x="15138" y="13685"/>
                      <a:pt x="16065" y="13685"/>
                      <a:pt x="16918" y="13559"/>
                    </a:cubicBezTo>
                    <a:cubicBezTo>
                      <a:pt x="18371" y="13459"/>
                      <a:pt x="19725" y="13359"/>
                      <a:pt x="21178" y="13259"/>
                    </a:cubicBezTo>
                    <a:cubicBezTo>
                      <a:pt x="21404" y="13259"/>
                      <a:pt x="21504" y="13058"/>
                      <a:pt x="21404" y="12933"/>
                    </a:cubicBezTo>
                    <a:lnTo>
                      <a:pt x="15765" y="1654"/>
                    </a:lnTo>
                    <a:cubicBezTo>
                      <a:pt x="15439" y="1153"/>
                      <a:pt x="15138" y="627"/>
                      <a:pt x="14912" y="101"/>
                    </a:cubicBezTo>
                    <a:cubicBezTo>
                      <a:pt x="14812" y="101"/>
                      <a:pt x="14812" y="0"/>
                      <a:pt x="1471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31"/>
              <p:cNvSpPr/>
              <p:nvPr/>
            </p:nvSpPr>
            <p:spPr>
              <a:xfrm>
                <a:off x="10351650" y="961750"/>
                <a:ext cx="44500" cy="75825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3033" extrusionOk="0">
                    <a:moveTo>
                      <a:pt x="1780" y="0"/>
                    </a:moveTo>
                    <a:lnTo>
                      <a:pt x="1780" y="0"/>
                    </a:lnTo>
                    <a:cubicBezTo>
                      <a:pt x="1153" y="953"/>
                      <a:pt x="527" y="1980"/>
                      <a:pt x="0" y="3033"/>
                    </a:cubicBezTo>
                    <a:lnTo>
                      <a:pt x="1780" y="0"/>
                    </a:lnTo>
                    <a:close/>
                  </a:path>
                </a:pathLst>
              </a:custGeom>
              <a:solidFill>
                <a:srgbClr val="F467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31"/>
              <p:cNvSpPr/>
              <p:nvPr/>
            </p:nvSpPr>
            <p:spPr>
              <a:xfrm>
                <a:off x="10344450" y="955525"/>
                <a:ext cx="60000" cy="88025"/>
              </a:xfrm>
              <a:custGeom>
                <a:avLst/>
                <a:gdLst/>
                <a:ahLst/>
                <a:cxnLst/>
                <a:rect l="l" t="t" r="r" b="b"/>
                <a:pathLst>
                  <a:path w="2400" h="3521" extrusionOk="0">
                    <a:moveTo>
                      <a:pt x="2109" y="0"/>
                    </a:moveTo>
                    <a:cubicBezTo>
                      <a:pt x="2021" y="0"/>
                      <a:pt x="1921" y="44"/>
                      <a:pt x="1842" y="149"/>
                    </a:cubicBezTo>
                    <a:cubicBezTo>
                      <a:pt x="1216" y="1101"/>
                      <a:pt x="589" y="2129"/>
                      <a:pt x="88" y="3182"/>
                    </a:cubicBezTo>
                    <a:cubicBezTo>
                      <a:pt x="1" y="3321"/>
                      <a:pt x="180" y="3520"/>
                      <a:pt x="331" y="3520"/>
                    </a:cubicBezTo>
                    <a:cubicBezTo>
                      <a:pt x="397" y="3520"/>
                      <a:pt x="458" y="3482"/>
                      <a:pt x="489" y="3382"/>
                    </a:cubicBezTo>
                    <a:cubicBezTo>
                      <a:pt x="1116" y="2354"/>
                      <a:pt x="1642" y="1302"/>
                      <a:pt x="2268" y="349"/>
                    </a:cubicBezTo>
                    <a:cubicBezTo>
                      <a:pt x="2399" y="154"/>
                      <a:pt x="2274" y="0"/>
                      <a:pt x="210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31"/>
              <p:cNvSpPr/>
              <p:nvPr/>
            </p:nvSpPr>
            <p:spPr>
              <a:xfrm>
                <a:off x="10098525" y="969875"/>
                <a:ext cx="31350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35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01" y="527"/>
                      <a:pt x="827" y="928"/>
                      <a:pt x="1253" y="1354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467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31"/>
              <p:cNvSpPr/>
              <p:nvPr/>
            </p:nvSpPr>
            <p:spPr>
              <a:xfrm>
                <a:off x="10090375" y="965025"/>
                <a:ext cx="44500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1825" extrusionOk="0">
                    <a:moveTo>
                      <a:pt x="323" y="1"/>
                    </a:moveTo>
                    <a:cubicBezTo>
                      <a:pt x="245" y="1"/>
                      <a:pt x="163" y="32"/>
                      <a:pt x="101" y="95"/>
                    </a:cubicBezTo>
                    <a:cubicBezTo>
                      <a:pt x="0" y="195"/>
                      <a:pt x="0" y="295"/>
                      <a:pt x="101" y="396"/>
                    </a:cubicBezTo>
                    <a:cubicBezTo>
                      <a:pt x="527" y="822"/>
                      <a:pt x="953" y="1348"/>
                      <a:pt x="1354" y="1749"/>
                    </a:cubicBezTo>
                    <a:cubicBezTo>
                      <a:pt x="1416" y="1799"/>
                      <a:pt x="1498" y="1824"/>
                      <a:pt x="1576" y="1824"/>
                    </a:cubicBezTo>
                    <a:cubicBezTo>
                      <a:pt x="1654" y="1824"/>
                      <a:pt x="1730" y="1799"/>
                      <a:pt x="1780" y="1749"/>
                    </a:cubicBezTo>
                    <a:lnTo>
                      <a:pt x="1780" y="1348"/>
                    </a:lnTo>
                    <a:lnTo>
                      <a:pt x="527" y="95"/>
                    </a:lnTo>
                    <a:cubicBezTo>
                      <a:pt x="476" y="32"/>
                      <a:pt x="401" y="1"/>
                      <a:pt x="3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31"/>
              <p:cNvSpPr/>
              <p:nvPr/>
            </p:nvSpPr>
            <p:spPr>
              <a:xfrm>
                <a:off x="10479475" y="1207350"/>
                <a:ext cx="57675" cy="15700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628" extrusionOk="0">
                    <a:moveTo>
                      <a:pt x="0" y="1"/>
                    </a:moveTo>
                    <a:lnTo>
                      <a:pt x="2306" y="627"/>
                    </a:lnTo>
                    <a:cubicBezTo>
                      <a:pt x="1579" y="427"/>
                      <a:pt x="827" y="201"/>
                      <a:pt x="0" y="1"/>
                    </a:cubicBezTo>
                    <a:close/>
                  </a:path>
                </a:pathLst>
              </a:custGeom>
              <a:solidFill>
                <a:srgbClr val="F467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31"/>
              <p:cNvSpPr/>
              <p:nvPr/>
            </p:nvSpPr>
            <p:spPr>
              <a:xfrm>
                <a:off x="10474450" y="1201025"/>
                <a:ext cx="67700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1123" extrusionOk="0">
                    <a:moveTo>
                      <a:pt x="193" y="1"/>
                    </a:moveTo>
                    <a:cubicBezTo>
                      <a:pt x="99" y="1"/>
                      <a:pt x="1" y="83"/>
                      <a:pt x="1" y="154"/>
                    </a:cubicBezTo>
                    <a:cubicBezTo>
                      <a:pt x="1" y="354"/>
                      <a:pt x="1" y="454"/>
                      <a:pt x="201" y="555"/>
                    </a:cubicBezTo>
                    <a:cubicBezTo>
                      <a:pt x="928" y="680"/>
                      <a:pt x="1655" y="880"/>
                      <a:pt x="2407" y="1081"/>
                    </a:cubicBezTo>
                    <a:cubicBezTo>
                      <a:pt x="2436" y="1110"/>
                      <a:pt x="2474" y="1122"/>
                      <a:pt x="2513" y="1122"/>
                    </a:cubicBezTo>
                    <a:cubicBezTo>
                      <a:pt x="2607" y="1122"/>
                      <a:pt x="2708" y="1052"/>
                      <a:pt x="2708" y="981"/>
                    </a:cubicBezTo>
                    <a:cubicBezTo>
                      <a:pt x="2708" y="780"/>
                      <a:pt x="2708" y="680"/>
                      <a:pt x="2507" y="555"/>
                    </a:cubicBezTo>
                    <a:cubicBezTo>
                      <a:pt x="1780" y="354"/>
                      <a:pt x="1028" y="154"/>
                      <a:pt x="302" y="53"/>
                    </a:cubicBezTo>
                    <a:cubicBezTo>
                      <a:pt x="272" y="16"/>
                      <a:pt x="233" y="1"/>
                      <a:pt x="19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31"/>
              <p:cNvSpPr/>
              <p:nvPr/>
            </p:nvSpPr>
            <p:spPr>
              <a:xfrm>
                <a:off x="10074700" y="1008725"/>
                <a:ext cx="384125" cy="339625"/>
              </a:xfrm>
              <a:custGeom>
                <a:avLst/>
                <a:gdLst/>
                <a:ahLst/>
                <a:cxnLst/>
                <a:rect l="l" t="t" r="r" b="b"/>
                <a:pathLst>
                  <a:path w="15365" h="13585" extrusionOk="0">
                    <a:moveTo>
                      <a:pt x="3359" y="1"/>
                    </a:moveTo>
                    <a:cubicBezTo>
                      <a:pt x="1981" y="2206"/>
                      <a:pt x="853" y="4487"/>
                      <a:pt x="1" y="6793"/>
                    </a:cubicBezTo>
                    <a:cubicBezTo>
                      <a:pt x="1" y="6793"/>
                      <a:pt x="1154" y="8998"/>
                      <a:pt x="4286" y="11079"/>
                    </a:cubicBezTo>
                    <a:cubicBezTo>
                      <a:pt x="7319" y="13159"/>
                      <a:pt x="10026" y="13585"/>
                      <a:pt x="10026" y="13585"/>
                    </a:cubicBezTo>
                    <a:cubicBezTo>
                      <a:pt x="12006" y="11906"/>
                      <a:pt x="14111" y="9725"/>
                      <a:pt x="15364" y="7520"/>
                    </a:cubicBezTo>
                    <a:cubicBezTo>
                      <a:pt x="15364" y="7520"/>
                      <a:pt x="13585" y="3986"/>
                      <a:pt x="10251" y="1981"/>
                    </a:cubicBezTo>
                    <a:cubicBezTo>
                      <a:pt x="6893" y="101"/>
                      <a:pt x="3359" y="1"/>
                      <a:pt x="33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31"/>
              <p:cNvSpPr/>
              <p:nvPr/>
            </p:nvSpPr>
            <p:spPr>
              <a:xfrm>
                <a:off x="10067175" y="1002600"/>
                <a:ext cx="399150" cy="351100"/>
              </a:xfrm>
              <a:custGeom>
                <a:avLst/>
                <a:gdLst/>
                <a:ahLst/>
                <a:cxnLst/>
                <a:rect l="l" t="t" r="r" b="b"/>
                <a:pathLst>
                  <a:path w="15966" h="14044" extrusionOk="0">
                    <a:moveTo>
                      <a:pt x="3795" y="575"/>
                    </a:moveTo>
                    <a:cubicBezTo>
                      <a:pt x="8594" y="722"/>
                      <a:pt x="13202" y="3473"/>
                      <a:pt x="15385" y="7757"/>
                    </a:cubicBezTo>
                    <a:lnTo>
                      <a:pt x="15385" y="7757"/>
                    </a:lnTo>
                    <a:cubicBezTo>
                      <a:pt x="14070" y="9966"/>
                      <a:pt x="12272" y="11875"/>
                      <a:pt x="10281" y="13504"/>
                    </a:cubicBezTo>
                    <a:lnTo>
                      <a:pt x="10227" y="13504"/>
                    </a:lnTo>
                    <a:cubicBezTo>
                      <a:pt x="10126" y="13504"/>
                      <a:pt x="10026" y="13404"/>
                      <a:pt x="9801" y="13404"/>
                    </a:cubicBezTo>
                    <a:cubicBezTo>
                      <a:pt x="9400" y="13304"/>
                      <a:pt x="8973" y="13203"/>
                      <a:pt x="8447" y="13003"/>
                    </a:cubicBezTo>
                    <a:cubicBezTo>
                      <a:pt x="6993" y="12477"/>
                      <a:pt x="5540" y="11750"/>
                      <a:pt x="4161" y="10697"/>
                    </a:cubicBezTo>
                    <a:cubicBezTo>
                      <a:pt x="3034" y="9870"/>
                      <a:pt x="1981" y="8918"/>
                      <a:pt x="1154" y="7865"/>
                    </a:cubicBezTo>
                    <a:cubicBezTo>
                      <a:pt x="928" y="7564"/>
                      <a:pt x="728" y="7364"/>
                      <a:pt x="628" y="7038"/>
                    </a:cubicBezTo>
                    <a:cubicBezTo>
                      <a:pt x="543" y="7038"/>
                      <a:pt x="530" y="6967"/>
                      <a:pt x="528" y="6944"/>
                    </a:cubicBezTo>
                    <a:lnTo>
                      <a:pt x="528" y="6944"/>
                    </a:lnTo>
                    <a:cubicBezTo>
                      <a:pt x="528" y="6950"/>
                      <a:pt x="530" y="6953"/>
                      <a:pt x="533" y="6953"/>
                    </a:cubicBezTo>
                    <a:cubicBezTo>
                      <a:pt x="567" y="6953"/>
                      <a:pt x="728" y="6612"/>
                      <a:pt x="728" y="6612"/>
                    </a:cubicBezTo>
                    <a:cubicBezTo>
                      <a:pt x="828" y="6311"/>
                      <a:pt x="928" y="5985"/>
                      <a:pt x="1029" y="5785"/>
                    </a:cubicBezTo>
                    <a:cubicBezTo>
                      <a:pt x="1863" y="3944"/>
                      <a:pt x="2769" y="2200"/>
                      <a:pt x="3795" y="575"/>
                    </a:cubicBezTo>
                    <a:close/>
                    <a:moveTo>
                      <a:pt x="3780" y="1"/>
                    </a:moveTo>
                    <a:cubicBezTo>
                      <a:pt x="3694" y="1"/>
                      <a:pt x="3610" y="12"/>
                      <a:pt x="3535" y="45"/>
                    </a:cubicBezTo>
                    <a:cubicBezTo>
                      <a:pt x="3234" y="146"/>
                      <a:pt x="3134" y="672"/>
                      <a:pt x="2908" y="872"/>
                    </a:cubicBezTo>
                    <a:cubicBezTo>
                      <a:pt x="2708" y="1399"/>
                      <a:pt x="2407" y="1825"/>
                      <a:pt x="2181" y="2351"/>
                    </a:cubicBezTo>
                    <a:cubicBezTo>
                      <a:pt x="1655" y="3278"/>
                      <a:pt x="1154" y="4331"/>
                      <a:pt x="728" y="5359"/>
                    </a:cubicBezTo>
                    <a:cubicBezTo>
                      <a:pt x="527" y="5785"/>
                      <a:pt x="302" y="6211"/>
                      <a:pt x="201" y="6612"/>
                    </a:cubicBezTo>
                    <a:cubicBezTo>
                      <a:pt x="101" y="6837"/>
                      <a:pt x="1" y="7038"/>
                      <a:pt x="101" y="7238"/>
                    </a:cubicBezTo>
                    <a:cubicBezTo>
                      <a:pt x="201" y="7464"/>
                      <a:pt x="402" y="7765"/>
                      <a:pt x="628" y="7990"/>
                    </a:cubicBezTo>
                    <a:cubicBezTo>
                      <a:pt x="1029" y="8492"/>
                      <a:pt x="1455" y="9018"/>
                      <a:pt x="1881" y="9444"/>
                    </a:cubicBezTo>
                    <a:cubicBezTo>
                      <a:pt x="3435" y="10998"/>
                      <a:pt x="5314" y="12251"/>
                      <a:pt x="7294" y="13103"/>
                    </a:cubicBezTo>
                    <a:cubicBezTo>
                      <a:pt x="8247" y="13504"/>
                      <a:pt x="9299" y="13930"/>
                      <a:pt x="10327" y="14030"/>
                    </a:cubicBezTo>
                    <a:cubicBezTo>
                      <a:pt x="10356" y="14039"/>
                      <a:pt x="10383" y="14044"/>
                      <a:pt x="10407" y="14044"/>
                    </a:cubicBezTo>
                    <a:cubicBezTo>
                      <a:pt x="10491" y="14044"/>
                      <a:pt x="10542" y="13993"/>
                      <a:pt x="10562" y="13922"/>
                    </a:cubicBezTo>
                    <a:lnTo>
                      <a:pt x="10562" y="13922"/>
                    </a:lnTo>
                    <a:cubicBezTo>
                      <a:pt x="12112" y="12671"/>
                      <a:pt x="13562" y="11220"/>
                      <a:pt x="14713" y="9644"/>
                    </a:cubicBezTo>
                    <a:cubicBezTo>
                      <a:pt x="15039" y="9243"/>
                      <a:pt x="15339" y="8817"/>
                      <a:pt x="15565" y="8391"/>
                    </a:cubicBezTo>
                    <a:cubicBezTo>
                      <a:pt x="15765" y="8191"/>
                      <a:pt x="15966" y="7865"/>
                      <a:pt x="15866" y="7664"/>
                    </a:cubicBezTo>
                    <a:cubicBezTo>
                      <a:pt x="15866" y="7464"/>
                      <a:pt x="15665" y="7238"/>
                      <a:pt x="15565" y="7038"/>
                    </a:cubicBezTo>
                    <a:cubicBezTo>
                      <a:pt x="13986" y="4431"/>
                      <a:pt x="11680" y="2351"/>
                      <a:pt x="8873" y="1198"/>
                    </a:cubicBezTo>
                    <a:cubicBezTo>
                      <a:pt x="7420" y="572"/>
                      <a:pt x="5841" y="246"/>
                      <a:pt x="4287" y="45"/>
                    </a:cubicBezTo>
                    <a:cubicBezTo>
                      <a:pt x="4136" y="45"/>
                      <a:pt x="3953" y="1"/>
                      <a:pt x="378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31"/>
              <p:cNvSpPr/>
              <p:nvPr/>
            </p:nvSpPr>
            <p:spPr>
              <a:xfrm>
                <a:off x="10111675" y="1019375"/>
                <a:ext cx="94000" cy="19865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7946" extrusionOk="0">
                    <a:moveTo>
                      <a:pt x="3760" y="1"/>
                    </a:moveTo>
                    <a:lnTo>
                      <a:pt x="3760" y="1"/>
                    </a:lnTo>
                    <a:cubicBezTo>
                      <a:pt x="2507" y="2607"/>
                      <a:pt x="1128" y="5214"/>
                      <a:pt x="0" y="7946"/>
                    </a:cubicBezTo>
                    <a:lnTo>
                      <a:pt x="3760" y="1"/>
                    </a:lnTo>
                    <a:close/>
                  </a:path>
                </a:pathLst>
              </a:custGeom>
              <a:solidFill>
                <a:srgbClr val="F467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31"/>
              <p:cNvSpPr/>
              <p:nvPr/>
            </p:nvSpPr>
            <p:spPr>
              <a:xfrm>
                <a:off x="10101750" y="1013500"/>
                <a:ext cx="113225" cy="210150"/>
              </a:xfrm>
              <a:custGeom>
                <a:avLst/>
                <a:gdLst/>
                <a:ahLst/>
                <a:cxnLst/>
                <a:rect l="l" t="t" r="r" b="b"/>
                <a:pathLst>
                  <a:path w="4529" h="8406" extrusionOk="0">
                    <a:moveTo>
                      <a:pt x="4160" y="0"/>
                    </a:moveTo>
                    <a:cubicBezTo>
                      <a:pt x="4080" y="0"/>
                      <a:pt x="3998" y="40"/>
                      <a:pt x="3931" y="136"/>
                    </a:cubicBezTo>
                    <a:cubicBezTo>
                      <a:pt x="2678" y="2742"/>
                      <a:pt x="1325" y="5349"/>
                      <a:pt x="72" y="7955"/>
                    </a:cubicBezTo>
                    <a:cubicBezTo>
                      <a:pt x="0" y="8186"/>
                      <a:pt x="194" y="8405"/>
                      <a:pt x="385" y="8405"/>
                    </a:cubicBezTo>
                    <a:cubicBezTo>
                      <a:pt x="462" y="8405"/>
                      <a:pt x="540" y="8368"/>
                      <a:pt x="598" y="8281"/>
                    </a:cubicBezTo>
                    <a:cubicBezTo>
                      <a:pt x="1851" y="5675"/>
                      <a:pt x="3104" y="3043"/>
                      <a:pt x="4458" y="436"/>
                    </a:cubicBezTo>
                    <a:cubicBezTo>
                      <a:pt x="4528" y="225"/>
                      <a:pt x="4350" y="0"/>
                      <a:pt x="41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31"/>
              <p:cNvSpPr/>
              <p:nvPr/>
            </p:nvSpPr>
            <p:spPr>
              <a:xfrm>
                <a:off x="10139875" y="1035050"/>
                <a:ext cx="120325" cy="219325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8773" extrusionOk="0">
                    <a:moveTo>
                      <a:pt x="4812" y="1"/>
                    </a:moveTo>
                    <a:lnTo>
                      <a:pt x="1692" y="5688"/>
                    </a:lnTo>
                    <a:lnTo>
                      <a:pt x="1692" y="5688"/>
                    </a:lnTo>
                    <a:cubicBezTo>
                      <a:pt x="2744" y="3794"/>
                      <a:pt x="3805" y="1902"/>
                      <a:pt x="4812" y="1"/>
                    </a:cubicBezTo>
                    <a:close/>
                    <a:moveTo>
                      <a:pt x="1692" y="5688"/>
                    </a:moveTo>
                    <a:cubicBezTo>
                      <a:pt x="1122" y="6714"/>
                      <a:pt x="555" y="7742"/>
                      <a:pt x="0" y="8773"/>
                    </a:cubicBezTo>
                    <a:lnTo>
                      <a:pt x="1692" y="5688"/>
                    </a:lnTo>
                    <a:close/>
                  </a:path>
                </a:pathLst>
              </a:custGeom>
              <a:solidFill>
                <a:srgbClr val="F467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31"/>
              <p:cNvSpPr/>
              <p:nvPr/>
            </p:nvSpPr>
            <p:spPr>
              <a:xfrm>
                <a:off x="10131375" y="1029075"/>
                <a:ext cx="137750" cy="231275"/>
              </a:xfrm>
              <a:custGeom>
                <a:avLst/>
                <a:gdLst/>
                <a:ahLst/>
                <a:cxnLst/>
                <a:rect l="l" t="t" r="r" b="b"/>
                <a:pathLst>
                  <a:path w="5510" h="9251" extrusionOk="0">
                    <a:moveTo>
                      <a:pt x="5130" y="1"/>
                    </a:moveTo>
                    <a:cubicBezTo>
                      <a:pt x="5053" y="1"/>
                      <a:pt x="4982" y="40"/>
                      <a:pt x="4952" y="139"/>
                    </a:cubicBezTo>
                    <a:cubicBezTo>
                      <a:pt x="3273" y="3047"/>
                      <a:pt x="1719" y="5979"/>
                      <a:pt x="140" y="8911"/>
                    </a:cubicBezTo>
                    <a:cubicBezTo>
                      <a:pt x="1" y="9050"/>
                      <a:pt x="212" y="9250"/>
                      <a:pt x="387" y="9250"/>
                    </a:cubicBezTo>
                    <a:cubicBezTo>
                      <a:pt x="465" y="9250"/>
                      <a:pt x="535" y="9211"/>
                      <a:pt x="566" y="9112"/>
                    </a:cubicBezTo>
                    <a:cubicBezTo>
                      <a:pt x="2120" y="6179"/>
                      <a:pt x="3799" y="3272"/>
                      <a:pt x="5353" y="340"/>
                    </a:cubicBezTo>
                    <a:cubicBezTo>
                      <a:pt x="5509" y="201"/>
                      <a:pt x="5304" y="1"/>
                      <a:pt x="513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31"/>
              <p:cNvSpPr/>
              <p:nvPr/>
            </p:nvSpPr>
            <p:spPr>
              <a:xfrm>
                <a:off x="10176825" y="1053225"/>
                <a:ext cx="132875" cy="224325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8973" extrusionOk="0">
                    <a:moveTo>
                      <a:pt x="5314" y="0"/>
                    </a:moveTo>
                    <a:lnTo>
                      <a:pt x="5314" y="0"/>
                    </a:lnTo>
                    <a:cubicBezTo>
                      <a:pt x="3334" y="2933"/>
                      <a:pt x="1555" y="5965"/>
                      <a:pt x="1" y="8973"/>
                    </a:cubicBezTo>
                    <a:lnTo>
                      <a:pt x="5314" y="0"/>
                    </a:lnTo>
                    <a:close/>
                  </a:path>
                </a:pathLst>
              </a:custGeom>
              <a:solidFill>
                <a:srgbClr val="F467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31"/>
              <p:cNvSpPr/>
              <p:nvPr/>
            </p:nvSpPr>
            <p:spPr>
              <a:xfrm>
                <a:off x="10166900" y="1045925"/>
                <a:ext cx="152025" cy="240375"/>
              </a:xfrm>
              <a:custGeom>
                <a:avLst/>
                <a:gdLst/>
                <a:ahLst/>
                <a:cxnLst/>
                <a:rect l="l" t="t" r="r" b="b"/>
                <a:pathLst>
                  <a:path w="6081" h="9615" extrusionOk="0">
                    <a:moveTo>
                      <a:pt x="5672" y="0"/>
                    </a:moveTo>
                    <a:cubicBezTo>
                      <a:pt x="5602" y="0"/>
                      <a:pt x="5539" y="28"/>
                      <a:pt x="5511" y="92"/>
                    </a:cubicBezTo>
                    <a:cubicBezTo>
                      <a:pt x="3531" y="3124"/>
                      <a:pt x="1751" y="6032"/>
                      <a:pt x="72" y="9165"/>
                    </a:cubicBezTo>
                    <a:cubicBezTo>
                      <a:pt x="1" y="9396"/>
                      <a:pt x="195" y="9614"/>
                      <a:pt x="385" y="9614"/>
                    </a:cubicBezTo>
                    <a:cubicBezTo>
                      <a:pt x="463" y="9614"/>
                      <a:pt x="540" y="9578"/>
                      <a:pt x="598" y="9490"/>
                    </a:cubicBezTo>
                    <a:cubicBezTo>
                      <a:pt x="2177" y="6358"/>
                      <a:pt x="3932" y="3325"/>
                      <a:pt x="5937" y="393"/>
                    </a:cubicBezTo>
                    <a:cubicBezTo>
                      <a:pt x="6080" y="177"/>
                      <a:pt x="5851" y="0"/>
                      <a:pt x="56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31"/>
              <p:cNvSpPr/>
              <p:nvPr/>
            </p:nvSpPr>
            <p:spPr>
              <a:xfrm>
                <a:off x="10208175" y="1082050"/>
                <a:ext cx="138475" cy="216800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8672" extrusionOk="0">
                    <a:moveTo>
                      <a:pt x="5539" y="0"/>
                    </a:moveTo>
                    <a:lnTo>
                      <a:pt x="0" y="8672"/>
                    </a:lnTo>
                    <a:cubicBezTo>
                      <a:pt x="1980" y="5840"/>
                      <a:pt x="3760" y="2933"/>
                      <a:pt x="5539" y="0"/>
                    </a:cubicBezTo>
                    <a:close/>
                  </a:path>
                </a:pathLst>
              </a:custGeom>
              <a:solidFill>
                <a:srgbClr val="F467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31"/>
              <p:cNvSpPr/>
              <p:nvPr/>
            </p:nvSpPr>
            <p:spPr>
              <a:xfrm>
                <a:off x="10199025" y="1074750"/>
                <a:ext cx="154450" cy="229800"/>
              </a:xfrm>
              <a:custGeom>
                <a:avLst/>
                <a:gdLst/>
                <a:ahLst/>
                <a:cxnLst/>
                <a:rect l="l" t="t" r="r" b="b"/>
                <a:pathLst>
                  <a:path w="6178" h="9192" extrusionOk="0">
                    <a:moveTo>
                      <a:pt x="5787" y="0"/>
                    </a:moveTo>
                    <a:cubicBezTo>
                      <a:pt x="5711" y="0"/>
                      <a:pt x="5636" y="28"/>
                      <a:pt x="5579" y="92"/>
                    </a:cubicBezTo>
                    <a:cubicBezTo>
                      <a:pt x="3900" y="3099"/>
                      <a:pt x="2020" y="5931"/>
                      <a:pt x="141" y="8864"/>
                    </a:cubicBezTo>
                    <a:cubicBezTo>
                      <a:pt x="1" y="9003"/>
                      <a:pt x="214" y="9191"/>
                      <a:pt x="390" y="9191"/>
                    </a:cubicBezTo>
                    <a:cubicBezTo>
                      <a:pt x="466" y="9191"/>
                      <a:pt x="536" y="9156"/>
                      <a:pt x="567" y="9064"/>
                    </a:cubicBezTo>
                    <a:cubicBezTo>
                      <a:pt x="2547" y="6232"/>
                      <a:pt x="4326" y="3325"/>
                      <a:pt x="6105" y="392"/>
                    </a:cubicBezTo>
                    <a:cubicBezTo>
                      <a:pt x="6177" y="177"/>
                      <a:pt x="5979" y="0"/>
                      <a:pt x="57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31"/>
              <p:cNvSpPr/>
              <p:nvPr/>
            </p:nvSpPr>
            <p:spPr>
              <a:xfrm>
                <a:off x="10249525" y="1105225"/>
                <a:ext cx="130975" cy="211800"/>
              </a:xfrm>
              <a:custGeom>
                <a:avLst/>
                <a:gdLst/>
                <a:ahLst/>
                <a:cxnLst/>
                <a:rect l="l" t="t" r="r" b="b"/>
                <a:pathLst>
                  <a:path w="5239" h="8472" extrusionOk="0">
                    <a:moveTo>
                      <a:pt x="5238" y="1"/>
                    </a:moveTo>
                    <a:lnTo>
                      <a:pt x="1466" y="6101"/>
                    </a:lnTo>
                    <a:lnTo>
                      <a:pt x="1466" y="6101"/>
                    </a:lnTo>
                    <a:cubicBezTo>
                      <a:pt x="2796" y="4100"/>
                      <a:pt x="4064" y="2088"/>
                      <a:pt x="5238" y="1"/>
                    </a:cubicBezTo>
                    <a:close/>
                    <a:moveTo>
                      <a:pt x="1466" y="6101"/>
                    </a:moveTo>
                    <a:cubicBezTo>
                      <a:pt x="1263" y="6407"/>
                      <a:pt x="1058" y="6713"/>
                      <a:pt x="852" y="7018"/>
                    </a:cubicBezTo>
                    <a:cubicBezTo>
                      <a:pt x="527" y="7519"/>
                      <a:pt x="226" y="7945"/>
                      <a:pt x="0" y="8472"/>
                    </a:cubicBezTo>
                    <a:lnTo>
                      <a:pt x="1466" y="6101"/>
                    </a:lnTo>
                    <a:close/>
                  </a:path>
                </a:pathLst>
              </a:custGeom>
              <a:solidFill>
                <a:srgbClr val="F467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31"/>
              <p:cNvSpPr/>
              <p:nvPr/>
            </p:nvSpPr>
            <p:spPr>
              <a:xfrm>
                <a:off x="10241025" y="1099025"/>
                <a:ext cx="147775" cy="223975"/>
              </a:xfrm>
              <a:custGeom>
                <a:avLst/>
                <a:gdLst/>
                <a:ahLst/>
                <a:cxnLst/>
                <a:rect l="l" t="t" r="r" b="b"/>
                <a:pathLst>
                  <a:path w="5911" h="8959" extrusionOk="0">
                    <a:moveTo>
                      <a:pt x="5617" y="1"/>
                    </a:moveTo>
                    <a:cubicBezTo>
                      <a:pt x="5529" y="1"/>
                      <a:pt x="5430" y="45"/>
                      <a:pt x="5353" y="148"/>
                    </a:cubicBezTo>
                    <a:cubicBezTo>
                      <a:pt x="4526" y="1627"/>
                      <a:pt x="3699" y="2980"/>
                      <a:pt x="2746" y="4434"/>
                    </a:cubicBezTo>
                    <a:cubicBezTo>
                      <a:pt x="2345" y="5161"/>
                      <a:pt x="1919" y="5787"/>
                      <a:pt x="1393" y="6514"/>
                    </a:cubicBezTo>
                    <a:cubicBezTo>
                      <a:pt x="967" y="7141"/>
                      <a:pt x="466" y="7893"/>
                      <a:pt x="140" y="8620"/>
                    </a:cubicBezTo>
                    <a:cubicBezTo>
                      <a:pt x="1" y="8759"/>
                      <a:pt x="151" y="8958"/>
                      <a:pt x="332" y="8958"/>
                    </a:cubicBezTo>
                    <a:cubicBezTo>
                      <a:pt x="411" y="8958"/>
                      <a:pt x="497" y="8920"/>
                      <a:pt x="566" y="8820"/>
                    </a:cubicBezTo>
                    <a:cubicBezTo>
                      <a:pt x="967" y="8093"/>
                      <a:pt x="1393" y="7467"/>
                      <a:pt x="1919" y="6740"/>
                    </a:cubicBezTo>
                    <a:cubicBezTo>
                      <a:pt x="2345" y="6113"/>
                      <a:pt x="2746" y="5386"/>
                      <a:pt x="3273" y="4760"/>
                    </a:cubicBezTo>
                    <a:cubicBezTo>
                      <a:pt x="4100" y="3281"/>
                      <a:pt x="4952" y="1828"/>
                      <a:pt x="5779" y="374"/>
                    </a:cubicBezTo>
                    <a:cubicBezTo>
                      <a:pt x="5910" y="160"/>
                      <a:pt x="5783" y="1"/>
                      <a:pt x="561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31"/>
              <p:cNvSpPr/>
              <p:nvPr/>
            </p:nvSpPr>
            <p:spPr>
              <a:xfrm>
                <a:off x="10289000" y="1142200"/>
                <a:ext cx="125325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7620" extrusionOk="0">
                    <a:moveTo>
                      <a:pt x="5013" y="0"/>
                    </a:moveTo>
                    <a:lnTo>
                      <a:pt x="0" y="7619"/>
                    </a:lnTo>
                    <a:cubicBezTo>
                      <a:pt x="1780" y="5113"/>
                      <a:pt x="3434" y="2607"/>
                      <a:pt x="5013" y="0"/>
                    </a:cubicBezTo>
                    <a:close/>
                  </a:path>
                </a:pathLst>
              </a:custGeom>
              <a:solidFill>
                <a:srgbClr val="F467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31"/>
              <p:cNvSpPr/>
              <p:nvPr/>
            </p:nvSpPr>
            <p:spPr>
              <a:xfrm>
                <a:off x="10279925" y="1135550"/>
                <a:ext cx="143025" cy="201675"/>
              </a:xfrm>
              <a:custGeom>
                <a:avLst/>
                <a:gdLst/>
                <a:ahLst/>
                <a:cxnLst/>
                <a:rect l="l" t="t" r="r" b="b"/>
                <a:pathLst>
                  <a:path w="5721" h="8067" extrusionOk="0">
                    <a:moveTo>
                      <a:pt x="5437" y="0"/>
                    </a:moveTo>
                    <a:cubicBezTo>
                      <a:pt x="5348" y="0"/>
                      <a:pt x="5247" y="49"/>
                      <a:pt x="5175" y="166"/>
                    </a:cubicBezTo>
                    <a:cubicBezTo>
                      <a:pt x="3596" y="2773"/>
                      <a:pt x="1917" y="5279"/>
                      <a:pt x="163" y="7685"/>
                    </a:cubicBezTo>
                    <a:cubicBezTo>
                      <a:pt x="0" y="7902"/>
                      <a:pt x="176" y="8066"/>
                      <a:pt x="362" y="8066"/>
                    </a:cubicBezTo>
                    <a:cubicBezTo>
                      <a:pt x="434" y="8066"/>
                      <a:pt x="508" y="8042"/>
                      <a:pt x="564" y="7986"/>
                    </a:cubicBezTo>
                    <a:cubicBezTo>
                      <a:pt x="2343" y="5580"/>
                      <a:pt x="4022" y="2973"/>
                      <a:pt x="5576" y="367"/>
                    </a:cubicBezTo>
                    <a:cubicBezTo>
                      <a:pt x="5721" y="157"/>
                      <a:pt x="5597" y="0"/>
                      <a:pt x="54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31"/>
              <p:cNvSpPr/>
              <p:nvPr/>
            </p:nvSpPr>
            <p:spPr>
              <a:xfrm>
                <a:off x="10377975" y="1199200"/>
                <a:ext cx="49525" cy="68325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2733" extrusionOk="0">
                    <a:moveTo>
                      <a:pt x="1980" y="1"/>
                    </a:moveTo>
                    <a:lnTo>
                      <a:pt x="0" y="2733"/>
                    </a:lnTo>
                    <a:cubicBezTo>
                      <a:pt x="627" y="1881"/>
                      <a:pt x="1353" y="953"/>
                      <a:pt x="1980" y="1"/>
                    </a:cubicBezTo>
                    <a:close/>
                  </a:path>
                </a:pathLst>
              </a:custGeom>
              <a:solidFill>
                <a:srgbClr val="F467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31"/>
              <p:cNvSpPr/>
              <p:nvPr/>
            </p:nvSpPr>
            <p:spPr>
              <a:xfrm>
                <a:off x="10369825" y="1193550"/>
                <a:ext cx="661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647" h="3235" extrusionOk="0">
                    <a:moveTo>
                      <a:pt x="2311" y="0"/>
                    </a:moveTo>
                    <a:cubicBezTo>
                      <a:pt x="2232" y="0"/>
                      <a:pt x="2148" y="36"/>
                      <a:pt x="2080" y="127"/>
                    </a:cubicBezTo>
                    <a:cubicBezTo>
                      <a:pt x="1454" y="1079"/>
                      <a:pt x="827" y="1906"/>
                      <a:pt x="101" y="2859"/>
                    </a:cubicBezTo>
                    <a:cubicBezTo>
                      <a:pt x="0" y="2959"/>
                      <a:pt x="0" y="3059"/>
                      <a:pt x="101" y="3159"/>
                    </a:cubicBezTo>
                    <a:cubicBezTo>
                      <a:pt x="151" y="3209"/>
                      <a:pt x="232" y="3235"/>
                      <a:pt x="301" y="3235"/>
                    </a:cubicBezTo>
                    <a:cubicBezTo>
                      <a:pt x="370" y="3235"/>
                      <a:pt x="426" y="3209"/>
                      <a:pt x="426" y="3159"/>
                    </a:cubicBezTo>
                    <a:cubicBezTo>
                      <a:pt x="1153" y="2332"/>
                      <a:pt x="1880" y="1280"/>
                      <a:pt x="2507" y="352"/>
                    </a:cubicBezTo>
                    <a:cubicBezTo>
                      <a:pt x="2647" y="195"/>
                      <a:pt x="2493" y="0"/>
                      <a:pt x="231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31"/>
              <p:cNvSpPr/>
              <p:nvPr/>
            </p:nvSpPr>
            <p:spPr>
              <a:xfrm>
                <a:off x="10202525" y="1050725"/>
                <a:ext cx="13175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53" extrusionOk="0">
                    <a:moveTo>
                      <a:pt x="527" y="0"/>
                    </a:moveTo>
                    <a:lnTo>
                      <a:pt x="527" y="0"/>
                    </a:lnTo>
                    <a:cubicBezTo>
                      <a:pt x="494" y="69"/>
                      <a:pt x="465" y="135"/>
                      <a:pt x="436" y="198"/>
                    </a:cubicBezTo>
                    <a:lnTo>
                      <a:pt x="436" y="198"/>
                    </a:lnTo>
                    <a:lnTo>
                      <a:pt x="527" y="0"/>
                    </a:lnTo>
                    <a:close/>
                    <a:moveTo>
                      <a:pt x="436" y="198"/>
                    </a:moveTo>
                    <a:lnTo>
                      <a:pt x="1" y="1153"/>
                    </a:lnTo>
                    <a:cubicBezTo>
                      <a:pt x="190" y="796"/>
                      <a:pt x="291" y="527"/>
                      <a:pt x="436" y="198"/>
                    </a:cubicBezTo>
                    <a:close/>
                  </a:path>
                </a:pathLst>
              </a:custGeom>
              <a:solidFill>
                <a:srgbClr val="F467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31"/>
              <p:cNvSpPr/>
              <p:nvPr/>
            </p:nvSpPr>
            <p:spPr>
              <a:xfrm>
                <a:off x="10195000" y="1045700"/>
                <a:ext cx="28850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555" extrusionOk="0">
                    <a:moveTo>
                      <a:pt x="928" y="1"/>
                    </a:moveTo>
                    <a:cubicBezTo>
                      <a:pt x="828" y="1"/>
                      <a:pt x="728" y="1"/>
                      <a:pt x="627" y="101"/>
                    </a:cubicBezTo>
                    <a:cubicBezTo>
                      <a:pt x="427" y="502"/>
                      <a:pt x="201" y="828"/>
                      <a:pt x="101" y="1128"/>
                    </a:cubicBezTo>
                    <a:cubicBezTo>
                      <a:pt x="1" y="1254"/>
                      <a:pt x="1" y="1454"/>
                      <a:pt x="101" y="1554"/>
                    </a:cubicBezTo>
                    <a:cubicBezTo>
                      <a:pt x="302" y="1554"/>
                      <a:pt x="427" y="1554"/>
                      <a:pt x="527" y="1454"/>
                    </a:cubicBezTo>
                    <a:cubicBezTo>
                      <a:pt x="728" y="1028"/>
                      <a:pt x="928" y="727"/>
                      <a:pt x="1053" y="402"/>
                    </a:cubicBezTo>
                    <a:cubicBezTo>
                      <a:pt x="1154" y="301"/>
                      <a:pt x="1154" y="101"/>
                      <a:pt x="9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31"/>
              <p:cNvSpPr/>
              <p:nvPr/>
            </p:nvSpPr>
            <p:spPr>
              <a:xfrm>
                <a:off x="10098525" y="1136550"/>
                <a:ext cx="20700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1580" extrusionOk="0">
                    <a:moveTo>
                      <a:pt x="827" y="1"/>
                    </a:moveTo>
                    <a:lnTo>
                      <a:pt x="0" y="1580"/>
                    </a:lnTo>
                    <a:cubicBezTo>
                      <a:pt x="301" y="1053"/>
                      <a:pt x="627" y="527"/>
                      <a:pt x="827" y="1"/>
                    </a:cubicBezTo>
                    <a:close/>
                  </a:path>
                </a:pathLst>
              </a:custGeom>
              <a:solidFill>
                <a:srgbClr val="F467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31"/>
              <p:cNvSpPr/>
              <p:nvPr/>
            </p:nvSpPr>
            <p:spPr>
              <a:xfrm>
                <a:off x="10090375" y="1129675"/>
                <a:ext cx="36975" cy="52425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097" extrusionOk="0">
                    <a:moveTo>
                      <a:pt x="1116" y="0"/>
                    </a:moveTo>
                    <a:cubicBezTo>
                      <a:pt x="1053" y="0"/>
                      <a:pt x="1003" y="25"/>
                      <a:pt x="953" y="75"/>
                    </a:cubicBezTo>
                    <a:cubicBezTo>
                      <a:pt x="627" y="602"/>
                      <a:pt x="426" y="1228"/>
                      <a:pt x="101" y="1754"/>
                    </a:cubicBezTo>
                    <a:cubicBezTo>
                      <a:pt x="0" y="1855"/>
                      <a:pt x="101" y="1955"/>
                      <a:pt x="226" y="2055"/>
                    </a:cubicBezTo>
                    <a:cubicBezTo>
                      <a:pt x="255" y="2085"/>
                      <a:pt x="285" y="2097"/>
                      <a:pt x="314" y="2097"/>
                    </a:cubicBezTo>
                    <a:cubicBezTo>
                      <a:pt x="385" y="2097"/>
                      <a:pt x="456" y="2026"/>
                      <a:pt x="527" y="1955"/>
                    </a:cubicBezTo>
                    <a:cubicBezTo>
                      <a:pt x="852" y="1429"/>
                      <a:pt x="1153" y="902"/>
                      <a:pt x="1479" y="401"/>
                    </a:cubicBezTo>
                    <a:cubicBezTo>
                      <a:pt x="1479" y="276"/>
                      <a:pt x="1479" y="75"/>
                      <a:pt x="1354" y="75"/>
                    </a:cubicBezTo>
                    <a:cubicBezTo>
                      <a:pt x="1253" y="25"/>
                      <a:pt x="1178" y="0"/>
                      <a:pt x="11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31"/>
              <p:cNvSpPr/>
              <p:nvPr/>
            </p:nvSpPr>
            <p:spPr>
              <a:xfrm>
                <a:off x="10278350" y="1100225"/>
                <a:ext cx="28825" cy="55150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2206" extrusionOk="0">
                    <a:moveTo>
                      <a:pt x="1153" y="0"/>
                    </a:moveTo>
                    <a:lnTo>
                      <a:pt x="1153" y="0"/>
                    </a:lnTo>
                    <a:cubicBezTo>
                      <a:pt x="905" y="424"/>
                      <a:pt x="699" y="847"/>
                      <a:pt x="486" y="1276"/>
                    </a:cubicBezTo>
                    <a:lnTo>
                      <a:pt x="486" y="1276"/>
                    </a:lnTo>
                    <a:lnTo>
                      <a:pt x="1153" y="0"/>
                    </a:lnTo>
                    <a:close/>
                    <a:moveTo>
                      <a:pt x="486" y="1276"/>
                    </a:moveTo>
                    <a:lnTo>
                      <a:pt x="0" y="2206"/>
                    </a:lnTo>
                    <a:cubicBezTo>
                      <a:pt x="178" y="1892"/>
                      <a:pt x="334" y="1582"/>
                      <a:pt x="486" y="1276"/>
                    </a:cubicBezTo>
                    <a:close/>
                  </a:path>
                </a:pathLst>
              </a:custGeom>
              <a:solidFill>
                <a:srgbClr val="F467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31"/>
              <p:cNvSpPr/>
              <p:nvPr/>
            </p:nvSpPr>
            <p:spPr>
              <a:xfrm>
                <a:off x="10269825" y="1093700"/>
                <a:ext cx="46050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1842" h="2694" extrusionOk="0">
                    <a:moveTo>
                      <a:pt x="1503" y="1"/>
                    </a:moveTo>
                    <a:cubicBezTo>
                      <a:pt x="1415" y="1"/>
                      <a:pt x="1328" y="48"/>
                      <a:pt x="1294" y="161"/>
                    </a:cubicBezTo>
                    <a:cubicBezTo>
                      <a:pt x="867" y="888"/>
                      <a:pt x="441" y="1614"/>
                      <a:pt x="141" y="2341"/>
                    </a:cubicBezTo>
                    <a:cubicBezTo>
                      <a:pt x="0" y="2499"/>
                      <a:pt x="154" y="2693"/>
                      <a:pt x="337" y="2693"/>
                    </a:cubicBezTo>
                    <a:cubicBezTo>
                      <a:pt x="415" y="2693"/>
                      <a:pt x="499" y="2657"/>
                      <a:pt x="567" y="2567"/>
                    </a:cubicBezTo>
                    <a:cubicBezTo>
                      <a:pt x="968" y="1840"/>
                      <a:pt x="1294" y="1088"/>
                      <a:pt x="1695" y="361"/>
                    </a:cubicBezTo>
                    <a:cubicBezTo>
                      <a:pt x="1842" y="165"/>
                      <a:pt x="1669" y="1"/>
                      <a:pt x="150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31"/>
              <p:cNvSpPr/>
              <p:nvPr/>
            </p:nvSpPr>
            <p:spPr>
              <a:xfrm>
                <a:off x="10346625" y="1191700"/>
                <a:ext cx="7550" cy="15675"/>
              </a:xfrm>
              <a:custGeom>
                <a:avLst/>
                <a:gdLst/>
                <a:ahLst/>
                <a:cxnLst/>
                <a:rect l="l" t="t" r="r" b="b"/>
                <a:pathLst>
                  <a:path w="302" h="627" extrusionOk="0">
                    <a:moveTo>
                      <a:pt x="302" y="0"/>
                    </a:moveTo>
                    <a:lnTo>
                      <a:pt x="302" y="0"/>
                    </a:lnTo>
                    <a:cubicBezTo>
                      <a:pt x="252" y="100"/>
                      <a:pt x="201" y="207"/>
                      <a:pt x="151" y="314"/>
                    </a:cubicBezTo>
                    <a:lnTo>
                      <a:pt x="302" y="0"/>
                    </a:lnTo>
                    <a:close/>
                    <a:moveTo>
                      <a:pt x="151" y="314"/>
                    </a:moveTo>
                    <a:lnTo>
                      <a:pt x="1" y="627"/>
                    </a:lnTo>
                    <a:cubicBezTo>
                      <a:pt x="51" y="527"/>
                      <a:pt x="101" y="420"/>
                      <a:pt x="151" y="314"/>
                    </a:cubicBezTo>
                    <a:close/>
                  </a:path>
                </a:pathLst>
              </a:custGeom>
              <a:solidFill>
                <a:srgbClr val="F467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31"/>
              <p:cNvSpPr/>
              <p:nvPr/>
            </p:nvSpPr>
            <p:spPr>
              <a:xfrm>
                <a:off x="10338500" y="1184575"/>
                <a:ext cx="23825" cy="3032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1213" extrusionOk="0">
                    <a:moveTo>
                      <a:pt x="617" y="1"/>
                    </a:moveTo>
                    <a:cubicBezTo>
                      <a:pt x="541" y="1"/>
                      <a:pt x="484" y="56"/>
                      <a:pt x="426" y="185"/>
                    </a:cubicBezTo>
                    <a:cubicBezTo>
                      <a:pt x="326" y="385"/>
                      <a:pt x="201" y="586"/>
                      <a:pt x="0" y="812"/>
                    </a:cubicBezTo>
                    <a:cubicBezTo>
                      <a:pt x="0" y="912"/>
                      <a:pt x="0" y="1112"/>
                      <a:pt x="100" y="1213"/>
                    </a:cubicBezTo>
                    <a:cubicBezTo>
                      <a:pt x="201" y="1213"/>
                      <a:pt x="426" y="1213"/>
                      <a:pt x="526" y="1112"/>
                    </a:cubicBezTo>
                    <a:cubicBezTo>
                      <a:pt x="627" y="812"/>
                      <a:pt x="727" y="586"/>
                      <a:pt x="827" y="385"/>
                    </a:cubicBezTo>
                    <a:cubicBezTo>
                      <a:pt x="953" y="285"/>
                      <a:pt x="953" y="85"/>
                      <a:pt x="827" y="85"/>
                    </a:cubicBezTo>
                    <a:cubicBezTo>
                      <a:pt x="742" y="31"/>
                      <a:pt x="674" y="1"/>
                      <a:pt x="61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D087B8F-7513-4050-83BE-110BE7237B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585470"/>
              </p:ext>
            </p:extLst>
          </p:nvPr>
        </p:nvGraphicFramePr>
        <p:xfrm>
          <a:off x="4431890" y="1550205"/>
          <a:ext cx="4232787" cy="1547074"/>
        </p:xfrm>
        <a:graphic>
          <a:graphicData uri="http://schemas.openxmlformats.org/drawingml/2006/table">
            <a:tbl>
              <a:tblPr/>
              <a:tblGrid>
                <a:gridCol w="4232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831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sr-Cyrl-RS" sz="2000" u="sng" dirty="0">
                          <a:solidFill>
                            <a:schemeClr val="accent3"/>
                          </a:solidFill>
                          <a:latin typeface="Aldrich"/>
                          <a:ea typeface="Calibri"/>
                          <a:cs typeface="Arial"/>
                        </a:rPr>
                        <a:t>Програм за обраду текста</a:t>
                      </a:r>
                      <a:endParaRPr lang="en-US" sz="1600" u="sng" dirty="0">
                        <a:solidFill>
                          <a:schemeClr val="accent3"/>
                        </a:solidFill>
                        <a:latin typeface="Aldrich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34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sr-Cyrl-RS" sz="2000" dirty="0">
                          <a:solidFill>
                            <a:schemeClr val="accent3"/>
                          </a:solidFill>
                          <a:latin typeface="Aldrich"/>
                          <a:ea typeface="Times New Roman"/>
                          <a:cs typeface="Arial"/>
                          <a:hlinkClick r:id="rId4" action="ppaction://hlinksldjump"/>
                        </a:rPr>
                        <a:t>Израда презентација</a:t>
                      </a:r>
                      <a:endParaRPr lang="en-US" sz="1600" dirty="0">
                        <a:solidFill>
                          <a:schemeClr val="accent3"/>
                        </a:solidFill>
                        <a:latin typeface="Aldrich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41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sr-Cyrl-RS" sz="2000" dirty="0">
                          <a:solidFill>
                            <a:schemeClr val="accent3"/>
                          </a:solidFill>
                          <a:latin typeface="Aldrich"/>
                          <a:ea typeface="Times New Roman"/>
                          <a:cs typeface="Arial"/>
                          <a:hlinkClick r:id="rId5" action="ppaction://hlinksldjump"/>
                        </a:rPr>
                        <a:t>Табеларни прорачун</a:t>
                      </a:r>
                      <a:endParaRPr lang="en-US" sz="1600" dirty="0">
                        <a:solidFill>
                          <a:schemeClr val="accent3"/>
                        </a:solidFill>
                        <a:latin typeface="Aldrich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Наслов 3">
            <a:extLst>
              <a:ext uri="{FF2B5EF4-FFF2-40B4-BE49-F238E27FC236}">
                <a16:creationId xmlns:a16="http://schemas.microsoft.com/office/drawing/2014/main" id="{D7764D95-EA5E-4EC9-0406-E3BCE07FA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0" y="907280"/>
            <a:ext cx="3441000" cy="426900"/>
          </a:xfrm>
        </p:spPr>
        <p:txBody>
          <a:bodyPr/>
          <a:lstStyle/>
          <a:p>
            <a:r>
              <a:rPr lang="sr-Cyrl-RS" dirty="0">
                <a:solidFill>
                  <a:schemeClr val="tx1"/>
                </a:solidFill>
              </a:rPr>
              <a:t>Наставне теме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Правоугаоник 6">
            <a:hlinkClick r:id="rId6" action="ppaction://hlinksldjump"/>
            <a:extLst>
              <a:ext uri="{FF2B5EF4-FFF2-40B4-BE49-F238E27FC236}">
                <a16:creationId xmlns:a16="http://schemas.microsoft.com/office/drawing/2014/main" id="{D3B6A34E-037D-E1F3-F33D-88C4C1BFACEC}"/>
              </a:ext>
            </a:extLst>
          </p:cNvPr>
          <p:cNvSpPr/>
          <p:nvPr/>
        </p:nvSpPr>
        <p:spPr>
          <a:xfrm>
            <a:off x="7860891" y="4299154"/>
            <a:ext cx="921774" cy="4830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Права линија спајања са стрелицом 7">
            <a:extLst>
              <a:ext uri="{FF2B5EF4-FFF2-40B4-BE49-F238E27FC236}">
                <a16:creationId xmlns:a16="http://schemas.microsoft.com/office/drawing/2014/main" id="{6F98A95A-52F2-63F3-8B29-55A6DE5C1C9B}"/>
              </a:ext>
            </a:extLst>
          </p:cNvPr>
          <p:cNvCxnSpPr/>
          <p:nvPr/>
        </p:nvCxnSpPr>
        <p:spPr>
          <a:xfrm flipH="1">
            <a:off x="8023123" y="4542503"/>
            <a:ext cx="648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9943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32"/>
          <p:cNvSpPr/>
          <p:nvPr/>
        </p:nvSpPr>
        <p:spPr>
          <a:xfrm>
            <a:off x="3702060" y="1930419"/>
            <a:ext cx="1739885" cy="1739885"/>
          </a:xfrm>
          <a:custGeom>
            <a:avLst/>
            <a:gdLst/>
            <a:ahLst/>
            <a:cxnLst/>
            <a:rect l="l" t="t" r="r" b="b"/>
            <a:pathLst>
              <a:path w="27756" h="27756" extrusionOk="0">
                <a:moveTo>
                  <a:pt x="13878" y="0"/>
                </a:moveTo>
                <a:cubicBezTo>
                  <a:pt x="6217" y="0"/>
                  <a:pt x="0" y="6211"/>
                  <a:pt x="0" y="13878"/>
                </a:cubicBezTo>
                <a:cubicBezTo>
                  <a:pt x="0" y="21539"/>
                  <a:pt x="6217" y="27756"/>
                  <a:pt x="13878" y="27756"/>
                </a:cubicBezTo>
                <a:cubicBezTo>
                  <a:pt x="21545" y="27756"/>
                  <a:pt x="27756" y="21539"/>
                  <a:pt x="27756" y="13878"/>
                </a:cubicBezTo>
                <a:cubicBezTo>
                  <a:pt x="27756" y="6211"/>
                  <a:pt x="21545" y="0"/>
                  <a:pt x="138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32"/>
          <p:cNvSpPr/>
          <p:nvPr/>
        </p:nvSpPr>
        <p:spPr>
          <a:xfrm>
            <a:off x="3545345" y="1773705"/>
            <a:ext cx="2053310" cy="2053310"/>
          </a:xfrm>
          <a:custGeom>
            <a:avLst/>
            <a:gdLst/>
            <a:ahLst/>
            <a:cxnLst/>
            <a:rect l="l" t="t" r="r" b="b"/>
            <a:pathLst>
              <a:path w="32756" h="32756" fill="none" extrusionOk="0">
                <a:moveTo>
                  <a:pt x="16378" y="32755"/>
                </a:moveTo>
                <a:lnTo>
                  <a:pt x="16378" y="32755"/>
                </a:lnTo>
                <a:cubicBezTo>
                  <a:pt x="7331" y="32755"/>
                  <a:pt x="1" y="25418"/>
                  <a:pt x="1" y="16378"/>
                </a:cubicBezTo>
                <a:lnTo>
                  <a:pt x="1" y="16378"/>
                </a:lnTo>
                <a:cubicBezTo>
                  <a:pt x="1" y="7331"/>
                  <a:pt x="7331" y="1"/>
                  <a:pt x="16378" y="1"/>
                </a:cubicBezTo>
                <a:lnTo>
                  <a:pt x="16378" y="1"/>
                </a:lnTo>
                <a:cubicBezTo>
                  <a:pt x="25425" y="1"/>
                  <a:pt x="32755" y="7331"/>
                  <a:pt x="32755" y="16378"/>
                </a:cubicBezTo>
                <a:lnTo>
                  <a:pt x="32755" y="16378"/>
                </a:lnTo>
                <a:cubicBezTo>
                  <a:pt x="32755" y="25418"/>
                  <a:pt x="25425" y="32755"/>
                  <a:pt x="16378" y="32755"/>
                </a:cubicBezTo>
                <a:close/>
              </a:path>
            </a:pathLst>
          </a:custGeom>
          <a:solidFill>
            <a:srgbClr val="FFFFFF"/>
          </a:solidFill>
          <a:ln w="285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32"/>
          <p:cNvSpPr/>
          <p:nvPr/>
        </p:nvSpPr>
        <p:spPr>
          <a:xfrm>
            <a:off x="4040005" y="2403843"/>
            <a:ext cx="1063969" cy="674050"/>
          </a:xfrm>
          <a:custGeom>
            <a:avLst/>
            <a:gdLst/>
            <a:ahLst/>
            <a:cxnLst/>
            <a:rect l="l" t="t" r="r" b="b"/>
            <a:pathLst>
              <a:path w="13095" h="8296" extrusionOk="0">
                <a:moveTo>
                  <a:pt x="1289" y="0"/>
                </a:moveTo>
                <a:cubicBezTo>
                  <a:pt x="576" y="0"/>
                  <a:pt x="0" y="602"/>
                  <a:pt x="0" y="1341"/>
                </a:cubicBezTo>
                <a:lnTo>
                  <a:pt x="0" y="6955"/>
                </a:lnTo>
                <a:cubicBezTo>
                  <a:pt x="0" y="7693"/>
                  <a:pt x="576" y="8296"/>
                  <a:pt x="1289" y="8296"/>
                </a:cubicBezTo>
                <a:lnTo>
                  <a:pt x="11805" y="8296"/>
                </a:lnTo>
                <a:cubicBezTo>
                  <a:pt x="12518" y="8296"/>
                  <a:pt x="13094" y="7693"/>
                  <a:pt x="13094" y="6955"/>
                </a:cubicBezTo>
                <a:lnTo>
                  <a:pt x="13094" y="1341"/>
                </a:lnTo>
                <a:cubicBezTo>
                  <a:pt x="13094" y="602"/>
                  <a:pt x="12518" y="7"/>
                  <a:pt x="11805" y="0"/>
                </a:cubicBezTo>
                <a:close/>
              </a:path>
            </a:pathLst>
          </a:custGeom>
          <a:solidFill>
            <a:srgbClr val="FFFFFF"/>
          </a:solidFill>
          <a:ln w="975" cap="flat" cmpd="sng">
            <a:solidFill>
              <a:srgbClr val="507FB5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32"/>
          <p:cNvSpPr/>
          <p:nvPr/>
        </p:nvSpPr>
        <p:spPr>
          <a:xfrm>
            <a:off x="4040005" y="2404331"/>
            <a:ext cx="1063969" cy="673563"/>
          </a:xfrm>
          <a:custGeom>
            <a:avLst/>
            <a:gdLst/>
            <a:ahLst/>
            <a:cxnLst/>
            <a:rect l="l" t="t" r="r" b="b"/>
            <a:pathLst>
              <a:path w="13095" h="8290" extrusionOk="0">
                <a:moveTo>
                  <a:pt x="1289" y="1"/>
                </a:moveTo>
                <a:cubicBezTo>
                  <a:pt x="576" y="1"/>
                  <a:pt x="0" y="596"/>
                  <a:pt x="0" y="1341"/>
                </a:cubicBezTo>
                <a:lnTo>
                  <a:pt x="0" y="6949"/>
                </a:lnTo>
                <a:cubicBezTo>
                  <a:pt x="0" y="7687"/>
                  <a:pt x="576" y="8290"/>
                  <a:pt x="1289" y="8290"/>
                </a:cubicBezTo>
                <a:lnTo>
                  <a:pt x="11805" y="8290"/>
                </a:lnTo>
                <a:cubicBezTo>
                  <a:pt x="12518" y="8290"/>
                  <a:pt x="13094" y="7687"/>
                  <a:pt x="13094" y="6949"/>
                </a:cubicBezTo>
                <a:lnTo>
                  <a:pt x="13094" y="1341"/>
                </a:lnTo>
                <a:cubicBezTo>
                  <a:pt x="13094" y="596"/>
                  <a:pt x="12518" y="1"/>
                  <a:pt x="11805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5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32"/>
          <p:cNvSpPr/>
          <p:nvPr/>
        </p:nvSpPr>
        <p:spPr>
          <a:xfrm>
            <a:off x="4128895" y="2490132"/>
            <a:ext cx="886113" cy="506756"/>
          </a:xfrm>
          <a:custGeom>
            <a:avLst/>
            <a:gdLst/>
            <a:ahLst/>
            <a:cxnLst/>
            <a:rect l="l" t="t" r="r" b="b"/>
            <a:pathLst>
              <a:path w="10906" h="6237" extrusionOk="0">
                <a:moveTo>
                  <a:pt x="240" y="0"/>
                </a:moveTo>
                <a:cubicBezTo>
                  <a:pt x="104" y="0"/>
                  <a:pt x="0" y="110"/>
                  <a:pt x="0" y="240"/>
                </a:cubicBezTo>
                <a:lnTo>
                  <a:pt x="0" y="5997"/>
                </a:lnTo>
                <a:cubicBezTo>
                  <a:pt x="0" y="6126"/>
                  <a:pt x="104" y="6236"/>
                  <a:pt x="240" y="6236"/>
                </a:cubicBezTo>
                <a:lnTo>
                  <a:pt x="10673" y="6236"/>
                </a:lnTo>
                <a:cubicBezTo>
                  <a:pt x="10802" y="6236"/>
                  <a:pt x="10906" y="6126"/>
                  <a:pt x="10906" y="5997"/>
                </a:cubicBezTo>
                <a:lnTo>
                  <a:pt x="10906" y="240"/>
                </a:lnTo>
                <a:cubicBezTo>
                  <a:pt x="10906" y="110"/>
                  <a:pt x="10802" y="0"/>
                  <a:pt x="10673" y="0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32"/>
          <p:cNvSpPr/>
          <p:nvPr/>
        </p:nvSpPr>
        <p:spPr>
          <a:xfrm>
            <a:off x="4128895" y="2490132"/>
            <a:ext cx="886113" cy="506756"/>
          </a:xfrm>
          <a:custGeom>
            <a:avLst/>
            <a:gdLst/>
            <a:ahLst/>
            <a:cxnLst/>
            <a:rect l="l" t="t" r="r" b="b"/>
            <a:pathLst>
              <a:path w="10906" h="6237" fill="none" extrusionOk="0">
                <a:moveTo>
                  <a:pt x="10906" y="5997"/>
                </a:moveTo>
                <a:cubicBezTo>
                  <a:pt x="10906" y="6126"/>
                  <a:pt x="10802" y="6236"/>
                  <a:pt x="10673" y="6236"/>
                </a:cubicBezTo>
                <a:lnTo>
                  <a:pt x="240" y="6236"/>
                </a:lnTo>
                <a:cubicBezTo>
                  <a:pt x="104" y="6236"/>
                  <a:pt x="0" y="6126"/>
                  <a:pt x="0" y="5997"/>
                </a:cubicBezTo>
                <a:lnTo>
                  <a:pt x="0" y="240"/>
                </a:lnTo>
                <a:cubicBezTo>
                  <a:pt x="0" y="110"/>
                  <a:pt x="104" y="0"/>
                  <a:pt x="240" y="0"/>
                </a:cubicBezTo>
                <a:lnTo>
                  <a:pt x="10673" y="0"/>
                </a:lnTo>
                <a:cubicBezTo>
                  <a:pt x="10802" y="0"/>
                  <a:pt x="10906" y="110"/>
                  <a:pt x="10906" y="240"/>
                </a:cubicBezTo>
                <a:close/>
              </a:path>
            </a:pathLst>
          </a:custGeom>
          <a:noFill/>
          <a:ln w="19050" cap="flat" cmpd="sng">
            <a:solidFill>
              <a:schemeClr val="accent5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32"/>
          <p:cNvSpPr/>
          <p:nvPr/>
        </p:nvSpPr>
        <p:spPr>
          <a:xfrm>
            <a:off x="4424083" y="2564315"/>
            <a:ext cx="296319" cy="296319"/>
          </a:xfrm>
          <a:custGeom>
            <a:avLst/>
            <a:gdLst/>
            <a:ahLst/>
            <a:cxnLst/>
            <a:rect l="l" t="t" r="r" b="b"/>
            <a:pathLst>
              <a:path w="3647" h="3647" fill="none" extrusionOk="0">
                <a:moveTo>
                  <a:pt x="3646" y="1820"/>
                </a:moveTo>
                <a:cubicBezTo>
                  <a:pt x="3646" y="2830"/>
                  <a:pt x="2830" y="3646"/>
                  <a:pt x="1820" y="3646"/>
                </a:cubicBezTo>
                <a:cubicBezTo>
                  <a:pt x="816" y="3646"/>
                  <a:pt x="0" y="2830"/>
                  <a:pt x="0" y="1820"/>
                </a:cubicBezTo>
                <a:cubicBezTo>
                  <a:pt x="0" y="816"/>
                  <a:pt x="816" y="0"/>
                  <a:pt x="1820" y="0"/>
                </a:cubicBezTo>
                <a:cubicBezTo>
                  <a:pt x="2830" y="0"/>
                  <a:pt x="3646" y="816"/>
                  <a:pt x="3646" y="182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32"/>
          <p:cNvSpPr/>
          <p:nvPr/>
        </p:nvSpPr>
        <p:spPr>
          <a:xfrm>
            <a:off x="4549861" y="2644754"/>
            <a:ext cx="85800" cy="135363"/>
          </a:xfrm>
          <a:custGeom>
            <a:avLst/>
            <a:gdLst/>
            <a:ahLst/>
            <a:cxnLst/>
            <a:rect l="l" t="t" r="r" b="b"/>
            <a:pathLst>
              <a:path w="1056" h="1666" extrusionOk="0">
                <a:moveTo>
                  <a:pt x="0" y="1"/>
                </a:moveTo>
                <a:lnTo>
                  <a:pt x="0" y="1665"/>
                </a:lnTo>
                <a:lnTo>
                  <a:pt x="1056" y="830"/>
                </a:lnTo>
                <a:lnTo>
                  <a:pt x="0" y="1"/>
                </a:lnTo>
                <a:close/>
              </a:path>
            </a:pathLst>
          </a:custGeom>
          <a:solidFill>
            <a:schemeClr val="accent3"/>
          </a:solidFill>
          <a:ln w="2925" cap="flat" cmpd="sng">
            <a:solidFill>
              <a:schemeClr val="accent3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32"/>
          <p:cNvSpPr/>
          <p:nvPr/>
        </p:nvSpPr>
        <p:spPr>
          <a:xfrm>
            <a:off x="4170983" y="2924179"/>
            <a:ext cx="802506" cy="81"/>
          </a:xfrm>
          <a:custGeom>
            <a:avLst/>
            <a:gdLst/>
            <a:ahLst/>
            <a:cxnLst/>
            <a:rect l="l" t="t" r="r" b="b"/>
            <a:pathLst>
              <a:path w="9877" h="1" fill="none" extrusionOk="0">
                <a:moveTo>
                  <a:pt x="1" y="1"/>
                </a:moveTo>
                <a:lnTo>
                  <a:pt x="9876" y="1"/>
                </a:lnTo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32"/>
          <p:cNvSpPr/>
          <p:nvPr/>
        </p:nvSpPr>
        <p:spPr>
          <a:xfrm>
            <a:off x="4528817" y="2445363"/>
            <a:ext cx="86856" cy="81"/>
          </a:xfrm>
          <a:custGeom>
            <a:avLst/>
            <a:gdLst/>
            <a:ahLst/>
            <a:cxnLst/>
            <a:rect l="l" t="t" r="r" b="b"/>
            <a:pathLst>
              <a:path w="1069" h="1" fill="none" extrusionOk="0">
                <a:moveTo>
                  <a:pt x="0" y="1"/>
                </a:moveTo>
                <a:lnTo>
                  <a:pt x="1069" y="1"/>
                </a:ln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32"/>
          <p:cNvSpPr/>
          <p:nvPr/>
        </p:nvSpPr>
        <p:spPr>
          <a:xfrm>
            <a:off x="4040005" y="3077826"/>
            <a:ext cx="1063969" cy="119031"/>
          </a:xfrm>
          <a:custGeom>
            <a:avLst/>
            <a:gdLst/>
            <a:ahLst/>
            <a:cxnLst/>
            <a:rect l="l" t="t" r="r" b="b"/>
            <a:pathLst>
              <a:path w="13095" h="1465" extrusionOk="0">
                <a:moveTo>
                  <a:pt x="732" y="1"/>
                </a:moveTo>
                <a:cubicBezTo>
                  <a:pt x="330" y="1"/>
                  <a:pt x="0" y="331"/>
                  <a:pt x="0" y="732"/>
                </a:cubicBezTo>
                <a:cubicBezTo>
                  <a:pt x="0" y="1134"/>
                  <a:pt x="330" y="1464"/>
                  <a:pt x="732" y="1464"/>
                </a:cubicBezTo>
                <a:lnTo>
                  <a:pt x="12362" y="1464"/>
                </a:lnTo>
                <a:cubicBezTo>
                  <a:pt x="12764" y="1464"/>
                  <a:pt x="13094" y="1134"/>
                  <a:pt x="13094" y="732"/>
                </a:cubicBezTo>
                <a:cubicBezTo>
                  <a:pt x="13094" y="331"/>
                  <a:pt x="12764" y="1"/>
                  <a:pt x="12362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5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32"/>
          <p:cNvSpPr/>
          <p:nvPr/>
        </p:nvSpPr>
        <p:spPr>
          <a:xfrm>
            <a:off x="4577719" y="3672008"/>
            <a:ext cx="81" cy="8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1"/>
                </a:moveTo>
                <a:close/>
              </a:path>
            </a:pathLst>
          </a:custGeom>
          <a:noFill/>
          <a:ln w="2925" cap="flat" cmpd="sng">
            <a:solidFill>
              <a:srgbClr val="F1CB30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32"/>
          <p:cNvSpPr txBox="1"/>
          <p:nvPr/>
        </p:nvSpPr>
        <p:spPr>
          <a:xfrm>
            <a:off x="6351494" y="1496961"/>
            <a:ext cx="2079600" cy="803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000" b="1" dirty="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  <a:hlinkClick r:id="rId4" action="ppaction://hlinksldjump"/>
              </a:rPr>
              <a:t>Табеле</a:t>
            </a:r>
            <a:endParaRPr sz="2000" b="1" dirty="0">
              <a:solidFill>
                <a:schemeClr val="accent5"/>
              </a:solidFill>
              <a:latin typeface="Aldrich"/>
              <a:ea typeface="Aldrich"/>
              <a:cs typeface="Aldrich"/>
              <a:sym typeface="Aldrich"/>
            </a:endParaRPr>
          </a:p>
        </p:txBody>
      </p:sp>
      <p:sp>
        <p:nvSpPr>
          <p:cNvPr id="700" name="Google Shape;700;p32"/>
          <p:cNvSpPr txBox="1"/>
          <p:nvPr/>
        </p:nvSpPr>
        <p:spPr>
          <a:xfrm>
            <a:off x="824435" y="1645084"/>
            <a:ext cx="2079600" cy="636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000" b="1" dirty="0">
                <a:solidFill>
                  <a:schemeClr val="tx1"/>
                </a:solidFill>
                <a:latin typeface="Aldrich"/>
                <a:ea typeface="Aldrich"/>
                <a:cs typeface="Aldrich"/>
                <a:sym typeface="Aldrich"/>
              </a:rPr>
              <a:t>Обликовање</a:t>
            </a:r>
            <a:endParaRPr sz="2000" b="1" dirty="0">
              <a:solidFill>
                <a:schemeClr val="tx1"/>
              </a:solidFill>
              <a:latin typeface="Aldrich"/>
              <a:ea typeface="Aldrich"/>
              <a:cs typeface="Aldrich"/>
              <a:sym typeface="Aldrich"/>
            </a:endParaRPr>
          </a:p>
        </p:txBody>
      </p:sp>
      <p:sp>
        <p:nvSpPr>
          <p:cNvPr id="704" name="Google Shape;704;p32"/>
          <p:cNvSpPr txBox="1"/>
          <p:nvPr/>
        </p:nvSpPr>
        <p:spPr>
          <a:xfrm>
            <a:off x="595642" y="2638790"/>
            <a:ext cx="2079600" cy="503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000" b="1" dirty="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  <a:hlinkClick r:id="rId5" action="ppaction://hlinksldjump"/>
              </a:rPr>
              <a:t>Графички објекти</a:t>
            </a:r>
            <a:endParaRPr sz="2000" b="1" dirty="0">
              <a:solidFill>
                <a:schemeClr val="accent5"/>
              </a:solidFill>
              <a:latin typeface="Aldrich"/>
              <a:ea typeface="Aldrich"/>
              <a:cs typeface="Aldrich"/>
              <a:sym typeface="Aldrich"/>
            </a:endParaRPr>
          </a:p>
        </p:txBody>
      </p:sp>
      <p:cxnSp>
        <p:nvCxnSpPr>
          <p:cNvPr id="705" name="Google Shape;705;p32"/>
          <p:cNvCxnSpPr>
            <a:cxnSpLocks/>
            <a:stCxn id="700" idx="3"/>
          </p:cNvCxnSpPr>
          <p:nvPr/>
        </p:nvCxnSpPr>
        <p:spPr>
          <a:xfrm>
            <a:off x="2904035" y="1963491"/>
            <a:ext cx="781800" cy="141106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706" name="Google Shape;706;p32"/>
          <p:cNvSpPr/>
          <p:nvPr/>
        </p:nvSpPr>
        <p:spPr>
          <a:xfrm>
            <a:off x="3838538" y="1838325"/>
            <a:ext cx="238200" cy="2382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32"/>
          <p:cNvSpPr/>
          <p:nvPr/>
        </p:nvSpPr>
        <p:spPr>
          <a:xfrm>
            <a:off x="5067263" y="1838325"/>
            <a:ext cx="238200" cy="238200"/>
          </a:xfrm>
          <a:prstGeom prst="ellipse">
            <a:avLst/>
          </a:prstGeom>
          <a:solidFill>
            <a:schemeClr val="accent6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08" name="Google Shape;708;p32"/>
          <p:cNvCxnSpPr/>
          <p:nvPr/>
        </p:nvCxnSpPr>
        <p:spPr>
          <a:xfrm rot="10800000">
            <a:off x="5569700" y="1956474"/>
            <a:ext cx="781800" cy="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09" name="Google Shape;709;p32"/>
          <p:cNvCxnSpPr/>
          <p:nvPr/>
        </p:nvCxnSpPr>
        <p:spPr>
          <a:xfrm>
            <a:off x="2696286" y="2924179"/>
            <a:ext cx="781800" cy="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711" name="Google Shape;711;p32"/>
          <p:cNvSpPr/>
          <p:nvPr/>
        </p:nvSpPr>
        <p:spPr>
          <a:xfrm>
            <a:off x="3838538" y="3533775"/>
            <a:ext cx="238200" cy="2382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32"/>
          <p:cNvSpPr/>
          <p:nvPr/>
        </p:nvSpPr>
        <p:spPr>
          <a:xfrm>
            <a:off x="5067263" y="3533775"/>
            <a:ext cx="238200" cy="238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Правоугаоник 9">
            <a:hlinkClick r:id="rId6" action="ppaction://hlinksldjump"/>
            <a:extLst>
              <a:ext uri="{FF2B5EF4-FFF2-40B4-BE49-F238E27FC236}">
                <a16:creationId xmlns:a16="http://schemas.microsoft.com/office/drawing/2014/main" id="{EA737841-EF58-F8E3-3314-99D1BDA9BA4F}"/>
              </a:ext>
            </a:extLst>
          </p:cNvPr>
          <p:cNvSpPr/>
          <p:nvPr/>
        </p:nvSpPr>
        <p:spPr>
          <a:xfrm>
            <a:off x="7883013" y="4247535"/>
            <a:ext cx="921774" cy="4830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Права линија спајања са стрелицом 10">
            <a:extLst>
              <a:ext uri="{FF2B5EF4-FFF2-40B4-BE49-F238E27FC236}">
                <a16:creationId xmlns:a16="http://schemas.microsoft.com/office/drawing/2014/main" id="{BDB790B5-0CD5-98E1-9957-1D0B3BC248A7}"/>
              </a:ext>
            </a:extLst>
          </p:cNvPr>
          <p:cNvCxnSpPr/>
          <p:nvPr/>
        </p:nvCxnSpPr>
        <p:spPr>
          <a:xfrm flipH="1">
            <a:off x="8045245" y="4490884"/>
            <a:ext cx="648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Оквир за текст 11">
            <a:extLst>
              <a:ext uri="{FF2B5EF4-FFF2-40B4-BE49-F238E27FC236}">
                <a16:creationId xmlns:a16="http://schemas.microsoft.com/office/drawing/2014/main" id="{6008491D-0314-CAB6-339F-BFF75D6D37CB}"/>
              </a:ext>
            </a:extLst>
          </p:cNvPr>
          <p:cNvSpPr txBox="1"/>
          <p:nvPr/>
        </p:nvSpPr>
        <p:spPr>
          <a:xfrm>
            <a:off x="1896525" y="558114"/>
            <a:ext cx="5597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>
              <a:spcAft>
                <a:spcPts val="300"/>
              </a:spcAft>
              <a:buFont typeface="+mj-lt"/>
              <a:buNone/>
            </a:pPr>
            <a:r>
              <a:rPr lang="sr-Cyrl-RS" sz="2400" b="1" dirty="0">
                <a:solidFill>
                  <a:schemeClr val="tx1"/>
                </a:solidFill>
                <a:latin typeface="Aldrich"/>
                <a:ea typeface="Calibri"/>
              </a:rPr>
              <a:t>Програм за обраду текста</a:t>
            </a:r>
            <a:endParaRPr lang="en-US" sz="1800" b="1" dirty="0">
              <a:solidFill>
                <a:schemeClr val="tx1"/>
              </a:solidFill>
              <a:latin typeface="Aldrich"/>
              <a:ea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09375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35"/>
          <p:cNvSpPr txBox="1">
            <a:spLocks noGrp="1"/>
          </p:cNvSpPr>
          <p:nvPr>
            <p:ph type="body" idx="1"/>
          </p:nvPr>
        </p:nvSpPr>
        <p:spPr>
          <a:xfrm>
            <a:off x="343159" y="629506"/>
            <a:ext cx="5342118" cy="37286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538163" lvl="1" indent="-1762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oбликује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документ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на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нивоу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странице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 (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формат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 и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орјентација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,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преломи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,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нумерација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,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заглавље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 и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подножје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);</a:t>
            </a:r>
            <a:endParaRPr lang="en-US" sz="2000" dirty="0">
              <a:solidFill>
                <a:schemeClr val="tx1"/>
              </a:solidFill>
              <a:latin typeface="Aldrich"/>
            </a:endParaRPr>
          </a:p>
          <a:p>
            <a:pPr marL="538163" lvl="1" indent="-1762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правилно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 </a:t>
            </a:r>
            <a:r>
              <a:rPr lang="sr-Cyrl-BA" sz="2000" dirty="0">
                <a:solidFill>
                  <a:schemeClr val="tx1"/>
                </a:solidFill>
                <a:latin typeface="Aldrich"/>
              </a:rPr>
              <a:t>обликује текст на нивоу параграфа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 (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поравнање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,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растојање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од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претходног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 и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наредног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параграфа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,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проред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,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увлачење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)</a:t>
            </a:r>
            <a:endParaRPr lang="en-US" sz="2000" dirty="0">
              <a:solidFill>
                <a:schemeClr val="tx1"/>
              </a:solidFill>
              <a:latin typeface="Aldrich"/>
            </a:endParaRPr>
          </a:p>
          <a:p>
            <a:pPr marL="538163" lvl="1" indent="-1762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додаје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 </a:t>
            </a:r>
            <a:r>
              <a:rPr lang="sr-Cyrl-BA" sz="2000" dirty="0">
                <a:solidFill>
                  <a:schemeClr val="tx1"/>
                </a:solidFill>
                <a:latin typeface="Aldrich"/>
              </a:rPr>
              <a:t>симболе, нумерисану и </a:t>
            </a:r>
            <a:r>
              <a:rPr lang="sr-Cyrl-BA" sz="2000" dirty="0" err="1">
                <a:solidFill>
                  <a:schemeClr val="tx1"/>
                </a:solidFill>
                <a:latin typeface="Aldrich"/>
              </a:rPr>
              <a:t>ненумерисану</a:t>
            </a:r>
            <a:r>
              <a:rPr lang="sr-Cyrl-BA" sz="2000" dirty="0">
                <a:solidFill>
                  <a:schemeClr val="tx1"/>
                </a:solidFill>
                <a:latin typeface="Aldrich"/>
              </a:rPr>
              <a:t> листу.</a:t>
            </a:r>
            <a:endParaRPr lang="en-US" sz="2000" dirty="0">
              <a:solidFill>
                <a:schemeClr val="tx1"/>
              </a:solidFill>
              <a:latin typeface="Aldrich"/>
            </a:endParaRPr>
          </a:p>
        </p:txBody>
      </p:sp>
      <p:sp>
        <p:nvSpPr>
          <p:cNvPr id="812" name="Google Shape;812;p35"/>
          <p:cNvSpPr txBox="1">
            <a:spLocks noGrp="1"/>
          </p:cNvSpPr>
          <p:nvPr>
            <p:ph type="title"/>
          </p:nvPr>
        </p:nvSpPr>
        <p:spPr>
          <a:xfrm>
            <a:off x="46852" y="-15859"/>
            <a:ext cx="550591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400" dirty="0"/>
              <a:t>Обликовање</a:t>
            </a:r>
            <a:endParaRPr sz="2400" dirty="0"/>
          </a:p>
        </p:txBody>
      </p:sp>
      <p:sp>
        <p:nvSpPr>
          <p:cNvPr id="816" name="Google Shape;816;p35"/>
          <p:cNvSpPr/>
          <p:nvPr/>
        </p:nvSpPr>
        <p:spPr>
          <a:xfrm flipH="1">
            <a:off x="966280" y="2356532"/>
            <a:ext cx="934551" cy="747799"/>
          </a:xfrm>
          <a:custGeom>
            <a:avLst/>
            <a:gdLst/>
            <a:ahLst/>
            <a:cxnLst/>
            <a:rect l="l" t="t" r="r" b="b"/>
            <a:pathLst>
              <a:path w="15860" h="16187" extrusionOk="0">
                <a:moveTo>
                  <a:pt x="1717" y="0"/>
                </a:moveTo>
                <a:cubicBezTo>
                  <a:pt x="1186" y="0"/>
                  <a:pt x="859" y="204"/>
                  <a:pt x="532" y="531"/>
                </a:cubicBezTo>
                <a:cubicBezTo>
                  <a:pt x="1" y="1022"/>
                  <a:pt x="1" y="2044"/>
                  <a:pt x="696" y="2575"/>
                </a:cubicBezTo>
                <a:lnTo>
                  <a:pt x="15860" y="16186"/>
                </a:lnTo>
                <a:lnTo>
                  <a:pt x="15860" y="12467"/>
                </a:lnTo>
                <a:lnTo>
                  <a:pt x="15860" y="12262"/>
                </a:lnTo>
                <a:lnTo>
                  <a:pt x="2576" y="368"/>
                </a:lnTo>
                <a:cubicBezTo>
                  <a:pt x="2371" y="204"/>
                  <a:pt x="2044" y="0"/>
                  <a:pt x="1717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35"/>
          <p:cNvSpPr/>
          <p:nvPr/>
        </p:nvSpPr>
        <p:spPr>
          <a:xfrm flipH="1">
            <a:off x="1502236" y="1382975"/>
            <a:ext cx="1490739" cy="949406"/>
          </a:xfrm>
          <a:custGeom>
            <a:avLst/>
            <a:gdLst/>
            <a:ahLst/>
            <a:cxnLst/>
            <a:rect l="l" t="t" r="r" b="b"/>
            <a:pathLst>
              <a:path w="22809" h="18394" extrusionOk="0">
                <a:moveTo>
                  <a:pt x="1" y="0"/>
                </a:moveTo>
                <a:lnTo>
                  <a:pt x="20070" y="18026"/>
                </a:lnTo>
                <a:cubicBezTo>
                  <a:pt x="20438" y="18393"/>
                  <a:pt x="20765" y="18393"/>
                  <a:pt x="21092" y="18393"/>
                </a:cubicBezTo>
                <a:cubicBezTo>
                  <a:pt x="21460" y="18393"/>
                  <a:pt x="21950" y="18189"/>
                  <a:pt x="22114" y="17862"/>
                </a:cubicBezTo>
                <a:cubicBezTo>
                  <a:pt x="22809" y="17372"/>
                  <a:pt x="22645" y="16350"/>
                  <a:pt x="22114" y="15818"/>
                </a:cubicBezTo>
                <a:lnTo>
                  <a:pt x="4415" y="0"/>
                </a:ln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35"/>
          <p:cNvSpPr/>
          <p:nvPr/>
        </p:nvSpPr>
        <p:spPr>
          <a:xfrm flipH="1">
            <a:off x="2355049" y="1382984"/>
            <a:ext cx="1165141" cy="736588"/>
          </a:xfrm>
          <a:custGeom>
            <a:avLst/>
            <a:gdLst/>
            <a:ahLst/>
            <a:cxnLst/>
            <a:rect l="l" t="t" r="r" b="b"/>
            <a:pathLst>
              <a:path w="22809" h="18394" extrusionOk="0">
                <a:moveTo>
                  <a:pt x="1" y="0"/>
                </a:moveTo>
                <a:lnTo>
                  <a:pt x="20070" y="18026"/>
                </a:lnTo>
                <a:cubicBezTo>
                  <a:pt x="20438" y="18393"/>
                  <a:pt x="20765" y="18393"/>
                  <a:pt x="21092" y="18393"/>
                </a:cubicBezTo>
                <a:cubicBezTo>
                  <a:pt x="21460" y="18393"/>
                  <a:pt x="21950" y="18189"/>
                  <a:pt x="22114" y="17862"/>
                </a:cubicBezTo>
                <a:cubicBezTo>
                  <a:pt x="22809" y="17372"/>
                  <a:pt x="22645" y="16350"/>
                  <a:pt x="22114" y="15818"/>
                </a:cubicBezTo>
                <a:lnTo>
                  <a:pt x="4415" y="0"/>
                </a:ln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35"/>
          <p:cNvSpPr/>
          <p:nvPr/>
        </p:nvSpPr>
        <p:spPr>
          <a:xfrm flipH="1">
            <a:off x="2934657" y="3514607"/>
            <a:ext cx="1443743" cy="911041"/>
          </a:xfrm>
          <a:custGeom>
            <a:avLst/>
            <a:gdLst/>
            <a:ahLst/>
            <a:cxnLst/>
            <a:rect l="l" t="t" r="r" b="b"/>
            <a:pathLst>
              <a:path w="24157" h="19743" extrusionOk="0">
                <a:moveTo>
                  <a:pt x="1676" y="0"/>
                </a:moveTo>
                <a:cubicBezTo>
                  <a:pt x="1185" y="0"/>
                  <a:pt x="818" y="164"/>
                  <a:pt x="491" y="532"/>
                </a:cubicBezTo>
                <a:cubicBezTo>
                  <a:pt x="0" y="1022"/>
                  <a:pt x="0" y="2044"/>
                  <a:pt x="654" y="2575"/>
                </a:cubicBezTo>
                <a:lnTo>
                  <a:pt x="19742" y="19743"/>
                </a:lnTo>
                <a:lnTo>
                  <a:pt x="24157" y="19743"/>
                </a:lnTo>
                <a:lnTo>
                  <a:pt x="2534" y="327"/>
                </a:lnTo>
                <a:cubicBezTo>
                  <a:pt x="2371" y="0"/>
                  <a:pt x="2044" y="0"/>
                  <a:pt x="1676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Групиши 2">
            <a:extLst>
              <a:ext uri="{FF2B5EF4-FFF2-40B4-BE49-F238E27FC236}">
                <a16:creationId xmlns:a16="http://schemas.microsoft.com/office/drawing/2014/main" id="{13F31694-8507-0B91-3ACA-581CB93FF660}"/>
              </a:ext>
            </a:extLst>
          </p:cNvPr>
          <p:cNvGrpSpPr/>
          <p:nvPr/>
        </p:nvGrpSpPr>
        <p:grpSpPr>
          <a:xfrm>
            <a:off x="5891980" y="629506"/>
            <a:ext cx="3255515" cy="2784746"/>
            <a:chOff x="5102896" y="629506"/>
            <a:chExt cx="4044600" cy="3073500"/>
          </a:xfrm>
        </p:grpSpPr>
        <p:sp>
          <p:nvSpPr>
            <p:cNvPr id="810" name="Google Shape;810;p35"/>
            <p:cNvSpPr/>
            <p:nvPr/>
          </p:nvSpPr>
          <p:spPr>
            <a:xfrm flipH="1">
              <a:off x="5102896" y="629506"/>
              <a:ext cx="4044600" cy="3073500"/>
            </a:xfrm>
            <a:prstGeom prst="roundRect">
              <a:avLst>
                <a:gd name="adj" fmla="val 3396"/>
              </a:avLst>
            </a:prstGeom>
            <a:solidFill>
              <a:schemeClr val="accent1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3" name="Google Shape;813;p35"/>
            <p:cNvGrpSpPr/>
            <p:nvPr/>
          </p:nvGrpSpPr>
          <p:grpSpPr>
            <a:xfrm>
              <a:off x="5463903" y="895493"/>
              <a:ext cx="3426788" cy="2448157"/>
              <a:chOff x="1259648" y="1678376"/>
              <a:chExt cx="3426788" cy="2448157"/>
            </a:xfrm>
          </p:grpSpPr>
          <p:pic>
            <p:nvPicPr>
              <p:cNvPr id="814" name="Google Shape;814;p35"/>
              <p:cNvPicPr preferRelativeResize="0"/>
              <p:nvPr/>
            </p:nvPicPr>
            <p:blipFill rotWithShape="1">
              <a:blip r:embed="rId4">
                <a:alphaModFix/>
              </a:blip>
              <a:srcRect l="3254" r="1307"/>
              <a:stretch/>
            </p:blipFill>
            <p:spPr>
              <a:xfrm>
                <a:off x="1259648" y="1678383"/>
                <a:ext cx="3426788" cy="2448149"/>
              </a:xfrm>
              <a:prstGeom prst="roundRect">
                <a:avLst>
                  <a:gd name="adj" fmla="val 3654"/>
                </a:avLst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  <p:pic>
            <p:nvPicPr>
              <p:cNvPr id="815" name="Google Shape;815;p35"/>
              <p:cNvPicPr preferRelativeResize="0"/>
              <p:nvPr/>
            </p:nvPicPr>
            <p:blipFill rotWithShape="1">
              <a:blip r:embed="rId5">
                <a:alphaModFix amt="50000"/>
              </a:blip>
              <a:srcRect l="3254" r="1307"/>
              <a:stretch/>
            </p:blipFill>
            <p:spPr>
              <a:xfrm>
                <a:off x="1259648" y="1678376"/>
                <a:ext cx="3426788" cy="2448149"/>
              </a:xfrm>
              <a:prstGeom prst="roundRect">
                <a:avLst>
                  <a:gd name="adj" fmla="val 3654"/>
                </a:avLst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grpSp>
          <p:nvGrpSpPr>
            <p:cNvPr id="821" name="Google Shape;821;p35"/>
            <p:cNvGrpSpPr/>
            <p:nvPr/>
          </p:nvGrpSpPr>
          <p:grpSpPr>
            <a:xfrm>
              <a:off x="5552768" y="991840"/>
              <a:ext cx="492658" cy="106303"/>
              <a:chOff x="-3037735" y="-542969"/>
              <a:chExt cx="581170" cy="125387"/>
            </a:xfrm>
          </p:grpSpPr>
          <p:sp>
            <p:nvSpPr>
              <p:cNvPr id="822" name="Google Shape;822;p35"/>
              <p:cNvSpPr/>
              <p:nvPr/>
            </p:nvSpPr>
            <p:spPr>
              <a:xfrm>
                <a:off x="-3034701" y="-537273"/>
                <a:ext cx="575100" cy="1140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23" name="Google Shape;823;p35"/>
              <p:cNvGrpSpPr/>
              <p:nvPr/>
            </p:nvGrpSpPr>
            <p:grpSpPr>
              <a:xfrm>
                <a:off x="-3037735" y="-542969"/>
                <a:ext cx="581170" cy="125387"/>
                <a:chOff x="4390000" y="182175"/>
                <a:chExt cx="419375" cy="90473"/>
              </a:xfrm>
            </p:grpSpPr>
            <p:sp>
              <p:nvSpPr>
                <p:cNvPr id="824" name="Google Shape;824;p35"/>
                <p:cNvSpPr/>
                <p:nvPr/>
              </p:nvSpPr>
              <p:spPr>
                <a:xfrm>
                  <a:off x="4390000" y="182175"/>
                  <a:ext cx="419375" cy="904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5" h="1906" extrusionOk="0">
                      <a:moveTo>
                        <a:pt x="7882" y="155"/>
                      </a:moveTo>
                      <a:cubicBezTo>
                        <a:pt x="8323" y="155"/>
                        <a:pt x="8680" y="512"/>
                        <a:pt x="8680" y="953"/>
                      </a:cubicBezTo>
                      <a:cubicBezTo>
                        <a:pt x="8680" y="1393"/>
                        <a:pt x="8323" y="1750"/>
                        <a:pt x="7882" y="1750"/>
                      </a:cubicBezTo>
                      <a:lnTo>
                        <a:pt x="953" y="1750"/>
                      </a:lnTo>
                      <a:cubicBezTo>
                        <a:pt x="512" y="1750"/>
                        <a:pt x="155" y="1393"/>
                        <a:pt x="155" y="953"/>
                      </a:cubicBezTo>
                      <a:cubicBezTo>
                        <a:pt x="155" y="512"/>
                        <a:pt x="512" y="155"/>
                        <a:pt x="953" y="155"/>
                      </a:cubicBezTo>
                      <a:close/>
                      <a:moveTo>
                        <a:pt x="953" y="0"/>
                      </a:moveTo>
                      <a:cubicBezTo>
                        <a:pt x="429" y="0"/>
                        <a:pt x="0" y="429"/>
                        <a:pt x="0" y="953"/>
                      </a:cubicBezTo>
                      <a:cubicBezTo>
                        <a:pt x="0" y="1476"/>
                        <a:pt x="429" y="1905"/>
                        <a:pt x="953" y="1905"/>
                      </a:cubicBezTo>
                      <a:lnTo>
                        <a:pt x="7882" y="1905"/>
                      </a:lnTo>
                      <a:cubicBezTo>
                        <a:pt x="8406" y="1905"/>
                        <a:pt x="8835" y="1476"/>
                        <a:pt x="8835" y="953"/>
                      </a:cubicBezTo>
                      <a:cubicBezTo>
                        <a:pt x="8835" y="429"/>
                        <a:pt x="8406" y="0"/>
                        <a:pt x="788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5" name="Google Shape;825;p35"/>
                <p:cNvSpPr/>
                <p:nvPr/>
              </p:nvSpPr>
              <p:spPr>
                <a:xfrm>
                  <a:off x="4464048" y="201352"/>
                  <a:ext cx="52024" cy="52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1097" extrusionOk="0">
                      <a:moveTo>
                        <a:pt x="548" y="144"/>
                      </a:moveTo>
                      <a:cubicBezTo>
                        <a:pt x="774" y="144"/>
                        <a:pt x="953" y="322"/>
                        <a:pt x="953" y="549"/>
                      </a:cubicBezTo>
                      <a:cubicBezTo>
                        <a:pt x="953" y="763"/>
                        <a:pt x="774" y="941"/>
                        <a:pt x="548" y="941"/>
                      </a:cubicBezTo>
                      <a:cubicBezTo>
                        <a:pt x="333" y="941"/>
                        <a:pt x="155" y="763"/>
                        <a:pt x="155" y="549"/>
                      </a:cubicBezTo>
                      <a:cubicBezTo>
                        <a:pt x="155" y="322"/>
                        <a:pt x="333" y="144"/>
                        <a:pt x="548" y="144"/>
                      </a:cubicBezTo>
                      <a:close/>
                      <a:moveTo>
                        <a:pt x="548" y="1"/>
                      </a:moveTo>
                      <a:cubicBezTo>
                        <a:pt x="250" y="1"/>
                        <a:pt x="0" y="251"/>
                        <a:pt x="0" y="549"/>
                      </a:cubicBezTo>
                      <a:cubicBezTo>
                        <a:pt x="0" y="846"/>
                        <a:pt x="250" y="1096"/>
                        <a:pt x="548" y="1096"/>
                      </a:cubicBezTo>
                      <a:cubicBezTo>
                        <a:pt x="845" y="1096"/>
                        <a:pt x="1095" y="846"/>
                        <a:pt x="1095" y="549"/>
                      </a:cubicBezTo>
                      <a:cubicBezTo>
                        <a:pt x="1095" y="251"/>
                        <a:pt x="845" y="1"/>
                        <a:pt x="54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" name="Правоугаоник 1">
            <a:hlinkClick r:id="rId6" action="ppaction://hlinksldjump"/>
            <a:extLst>
              <a:ext uri="{FF2B5EF4-FFF2-40B4-BE49-F238E27FC236}">
                <a16:creationId xmlns:a16="http://schemas.microsoft.com/office/drawing/2014/main" id="{CA4D77F2-0D6E-979E-CD28-E47AF1223A5A}"/>
              </a:ext>
            </a:extLst>
          </p:cNvPr>
          <p:cNvSpPr/>
          <p:nvPr/>
        </p:nvSpPr>
        <p:spPr>
          <a:xfrm>
            <a:off x="8222226" y="4660490"/>
            <a:ext cx="921774" cy="4830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Права линија спајања са стрелицом 3">
            <a:extLst>
              <a:ext uri="{FF2B5EF4-FFF2-40B4-BE49-F238E27FC236}">
                <a16:creationId xmlns:a16="http://schemas.microsoft.com/office/drawing/2014/main" id="{6E23A496-EC72-9E39-98FA-C616CBA3B29F}"/>
              </a:ext>
            </a:extLst>
          </p:cNvPr>
          <p:cNvCxnSpPr/>
          <p:nvPr/>
        </p:nvCxnSpPr>
        <p:spPr>
          <a:xfrm flipH="1">
            <a:off x="8384458" y="4903839"/>
            <a:ext cx="648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5507331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35"/>
          <p:cNvSpPr txBox="1">
            <a:spLocks noGrp="1"/>
          </p:cNvSpPr>
          <p:nvPr>
            <p:ph type="body" idx="1"/>
          </p:nvPr>
        </p:nvSpPr>
        <p:spPr>
          <a:xfrm>
            <a:off x="343159" y="629505"/>
            <a:ext cx="5209609" cy="4274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538163" lvl="1" indent="-1762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sr-Cyrl-BA" sz="2000" dirty="0">
                <a:solidFill>
                  <a:schemeClr val="tx1"/>
                </a:solidFill>
                <a:latin typeface="Aldrich"/>
              </a:rPr>
              <a:t>креира табелу у документу (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дефинише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број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редова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 и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колонa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,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додаје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редове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 и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колоне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,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прилагођава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димензије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редова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 и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колона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,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брише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табелу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 и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њене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дијелове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,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дефинише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контуре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,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осјенчи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табелу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 и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њене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дијелове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,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спаја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 и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раздваја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ћелије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,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користи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табличне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стилове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)</a:t>
            </a:r>
            <a:r>
              <a:rPr lang="sr-Cyrl-BA" sz="2000" dirty="0">
                <a:solidFill>
                  <a:schemeClr val="tx1"/>
                </a:solidFill>
                <a:latin typeface="Aldrich"/>
              </a:rPr>
              <a:t>;</a:t>
            </a:r>
            <a:endParaRPr lang="en-US" sz="2000" dirty="0">
              <a:solidFill>
                <a:schemeClr val="tx1"/>
              </a:solidFill>
              <a:latin typeface="Aldrich"/>
            </a:endParaRPr>
          </a:p>
          <a:p>
            <a:pPr marL="538163" lvl="1" indent="-1762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уноси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 и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обликује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податке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 у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табели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 (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фонт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,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поравнање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,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орјентација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 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текста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)</a:t>
            </a:r>
            <a:r>
              <a:rPr lang="sr-Cyrl-RS" sz="2000" dirty="0">
                <a:solidFill>
                  <a:schemeClr val="tx1"/>
                </a:solidFill>
                <a:latin typeface="Aldrich"/>
              </a:rPr>
              <a:t>;</a:t>
            </a:r>
            <a:endParaRPr lang="en-US" sz="2000" dirty="0">
              <a:solidFill>
                <a:schemeClr val="tx1"/>
              </a:solidFill>
              <a:latin typeface="Aldrich"/>
            </a:endParaRPr>
          </a:p>
          <a:p>
            <a:pPr marL="538163" lvl="1" indent="-1762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sr-Cyrl-BA" sz="2000" dirty="0">
                <a:solidFill>
                  <a:schemeClr val="tx1"/>
                </a:solidFill>
                <a:latin typeface="Aldrich"/>
              </a:rPr>
              <a:t>уноси и подешава број колона текста.</a:t>
            </a:r>
            <a:endParaRPr lang="en-US" sz="2000" dirty="0">
              <a:solidFill>
                <a:schemeClr val="tx1"/>
              </a:solidFill>
              <a:latin typeface="Aldrich"/>
            </a:endParaRPr>
          </a:p>
        </p:txBody>
      </p:sp>
      <p:sp>
        <p:nvSpPr>
          <p:cNvPr id="812" name="Google Shape;812;p35"/>
          <p:cNvSpPr txBox="1">
            <a:spLocks noGrp="1"/>
          </p:cNvSpPr>
          <p:nvPr>
            <p:ph type="title"/>
          </p:nvPr>
        </p:nvSpPr>
        <p:spPr>
          <a:xfrm>
            <a:off x="46852" y="-15859"/>
            <a:ext cx="550591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400" dirty="0"/>
              <a:t>Табеле</a:t>
            </a:r>
            <a:endParaRPr sz="2400" dirty="0"/>
          </a:p>
        </p:txBody>
      </p:sp>
      <p:sp>
        <p:nvSpPr>
          <p:cNvPr id="816" name="Google Shape;816;p35"/>
          <p:cNvSpPr/>
          <p:nvPr/>
        </p:nvSpPr>
        <p:spPr>
          <a:xfrm flipH="1">
            <a:off x="966280" y="2356532"/>
            <a:ext cx="934551" cy="747799"/>
          </a:xfrm>
          <a:custGeom>
            <a:avLst/>
            <a:gdLst/>
            <a:ahLst/>
            <a:cxnLst/>
            <a:rect l="l" t="t" r="r" b="b"/>
            <a:pathLst>
              <a:path w="15860" h="16187" extrusionOk="0">
                <a:moveTo>
                  <a:pt x="1717" y="0"/>
                </a:moveTo>
                <a:cubicBezTo>
                  <a:pt x="1186" y="0"/>
                  <a:pt x="859" y="204"/>
                  <a:pt x="532" y="531"/>
                </a:cubicBezTo>
                <a:cubicBezTo>
                  <a:pt x="1" y="1022"/>
                  <a:pt x="1" y="2044"/>
                  <a:pt x="696" y="2575"/>
                </a:cubicBezTo>
                <a:lnTo>
                  <a:pt x="15860" y="16186"/>
                </a:lnTo>
                <a:lnTo>
                  <a:pt x="15860" y="12467"/>
                </a:lnTo>
                <a:lnTo>
                  <a:pt x="15860" y="12262"/>
                </a:lnTo>
                <a:lnTo>
                  <a:pt x="2576" y="368"/>
                </a:lnTo>
                <a:cubicBezTo>
                  <a:pt x="2371" y="204"/>
                  <a:pt x="2044" y="0"/>
                  <a:pt x="1717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35"/>
          <p:cNvSpPr/>
          <p:nvPr/>
        </p:nvSpPr>
        <p:spPr>
          <a:xfrm flipH="1">
            <a:off x="1502236" y="1382975"/>
            <a:ext cx="1490739" cy="949406"/>
          </a:xfrm>
          <a:custGeom>
            <a:avLst/>
            <a:gdLst/>
            <a:ahLst/>
            <a:cxnLst/>
            <a:rect l="l" t="t" r="r" b="b"/>
            <a:pathLst>
              <a:path w="22809" h="18394" extrusionOk="0">
                <a:moveTo>
                  <a:pt x="1" y="0"/>
                </a:moveTo>
                <a:lnTo>
                  <a:pt x="20070" y="18026"/>
                </a:lnTo>
                <a:cubicBezTo>
                  <a:pt x="20438" y="18393"/>
                  <a:pt x="20765" y="18393"/>
                  <a:pt x="21092" y="18393"/>
                </a:cubicBezTo>
                <a:cubicBezTo>
                  <a:pt x="21460" y="18393"/>
                  <a:pt x="21950" y="18189"/>
                  <a:pt x="22114" y="17862"/>
                </a:cubicBezTo>
                <a:cubicBezTo>
                  <a:pt x="22809" y="17372"/>
                  <a:pt x="22645" y="16350"/>
                  <a:pt x="22114" y="15818"/>
                </a:cubicBezTo>
                <a:lnTo>
                  <a:pt x="4415" y="0"/>
                </a:ln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35"/>
          <p:cNvSpPr/>
          <p:nvPr/>
        </p:nvSpPr>
        <p:spPr>
          <a:xfrm flipH="1">
            <a:off x="2355049" y="1382984"/>
            <a:ext cx="1165141" cy="736588"/>
          </a:xfrm>
          <a:custGeom>
            <a:avLst/>
            <a:gdLst/>
            <a:ahLst/>
            <a:cxnLst/>
            <a:rect l="l" t="t" r="r" b="b"/>
            <a:pathLst>
              <a:path w="22809" h="18394" extrusionOk="0">
                <a:moveTo>
                  <a:pt x="1" y="0"/>
                </a:moveTo>
                <a:lnTo>
                  <a:pt x="20070" y="18026"/>
                </a:lnTo>
                <a:cubicBezTo>
                  <a:pt x="20438" y="18393"/>
                  <a:pt x="20765" y="18393"/>
                  <a:pt x="21092" y="18393"/>
                </a:cubicBezTo>
                <a:cubicBezTo>
                  <a:pt x="21460" y="18393"/>
                  <a:pt x="21950" y="18189"/>
                  <a:pt x="22114" y="17862"/>
                </a:cubicBezTo>
                <a:cubicBezTo>
                  <a:pt x="22809" y="17372"/>
                  <a:pt x="22645" y="16350"/>
                  <a:pt x="22114" y="15818"/>
                </a:cubicBezTo>
                <a:lnTo>
                  <a:pt x="4415" y="0"/>
                </a:ln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35"/>
          <p:cNvSpPr/>
          <p:nvPr/>
        </p:nvSpPr>
        <p:spPr>
          <a:xfrm flipH="1">
            <a:off x="2934657" y="3514607"/>
            <a:ext cx="1443743" cy="911041"/>
          </a:xfrm>
          <a:custGeom>
            <a:avLst/>
            <a:gdLst/>
            <a:ahLst/>
            <a:cxnLst/>
            <a:rect l="l" t="t" r="r" b="b"/>
            <a:pathLst>
              <a:path w="24157" h="19743" extrusionOk="0">
                <a:moveTo>
                  <a:pt x="1676" y="0"/>
                </a:moveTo>
                <a:cubicBezTo>
                  <a:pt x="1185" y="0"/>
                  <a:pt x="818" y="164"/>
                  <a:pt x="491" y="532"/>
                </a:cubicBezTo>
                <a:cubicBezTo>
                  <a:pt x="0" y="1022"/>
                  <a:pt x="0" y="2044"/>
                  <a:pt x="654" y="2575"/>
                </a:cubicBezTo>
                <a:lnTo>
                  <a:pt x="19742" y="19743"/>
                </a:lnTo>
                <a:lnTo>
                  <a:pt x="24157" y="19743"/>
                </a:lnTo>
                <a:lnTo>
                  <a:pt x="2534" y="327"/>
                </a:lnTo>
                <a:cubicBezTo>
                  <a:pt x="2371" y="0"/>
                  <a:pt x="2044" y="0"/>
                  <a:pt x="1676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Групиши 2">
            <a:extLst>
              <a:ext uri="{FF2B5EF4-FFF2-40B4-BE49-F238E27FC236}">
                <a16:creationId xmlns:a16="http://schemas.microsoft.com/office/drawing/2014/main" id="{394BAE23-7873-DE90-CA4C-405C1EBE050B}"/>
              </a:ext>
            </a:extLst>
          </p:cNvPr>
          <p:cNvGrpSpPr/>
          <p:nvPr/>
        </p:nvGrpSpPr>
        <p:grpSpPr>
          <a:xfrm>
            <a:off x="5771398" y="629506"/>
            <a:ext cx="3376097" cy="2637262"/>
            <a:chOff x="5102896" y="629506"/>
            <a:chExt cx="4044600" cy="3073500"/>
          </a:xfrm>
        </p:grpSpPr>
        <p:sp>
          <p:nvSpPr>
            <p:cNvPr id="810" name="Google Shape;810;p35"/>
            <p:cNvSpPr/>
            <p:nvPr/>
          </p:nvSpPr>
          <p:spPr>
            <a:xfrm flipH="1">
              <a:off x="5102896" y="629506"/>
              <a:ext cx="4044600" cy="3073500"/>
            </a:xfrm>
            <a:prstGeom prst="roundRect">
              <a:avLst>
                <a:gd name="adj" fmla="val 3396"/>
              </a:avLst>
            </a:prstGeom>
            <a:solidFill>
              <a:schemeClr val="accent1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3" name="Google Shape;813;p35"/>
            <p:cNvGrpSpPr/>
            <p:nvPr/>
          </p:nvGrpSpPr>
          <p:grpSpPr>
            <a:xfrm>
              <a:off x="5463903" y="895493"/>
              <a:ext cx="3426788" cy="2448157"/>
              <a:chOff x="1259648" y="1678376"/>
              <a:chExt cx="3426788" cy="2448157"/>
            </a:xfrm>
          </p:grpSpPr>
          <p:pic>
            <p:nvPicPr>
              <p:cNvPr id="814" name="Google Shape;814;p35"/>
              <p:cNvPicPr preferRelativeResize="0"/>
              <p:nvPr/>
            </p:nvPicPr>
            <p:blipFill rotWithShape="1">
              <a:blip r:embed="rId4">
                <a:alphaModFix/>
              </a:blip>
              <a:srcRect l="3254" r="1307"/>
              <a:stretch/>
            </p:blipFill>
            <p:spPr>
              <a:xfrm>
                <a:off x="1259648" y="1678383"/>
                <a:ext cx="3426788" cy="2448149"/>
              </a:xfrm>
              <a:prstGeom prst="roundRect">
                <a:avLst>
                  <a:gd name="adj" fmla="val 3654"/>
                </a:avLst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  <p:pic>
            <p:nvPicPr>
              <p:cNvPr id="815" name="Google Shape;815;p35"/>
              <p:cNvPicPr preferRelativeResize="0"/>
              <p:nvPr/>
            </p:nvPicPr>
            <p:blipFill rotWithShape="1">
              <a:blip r:embed="rId5">
                <a:alphaModFix amt="50000"/>
              </a:blip>
              <a:srcRect l="3254" r="1307"/>
              <a:stretch/>
            </p:blipFill>
            <p:spPr>
              <a:xfrm>
                <a:off x="1259648" y="1678376"/>
                <a:ext cx="3426788" cy="2448149"/>
              </a:xfrm>
              <a:prstGeom prst="roundRect">
                <a:avLst>
                  <a:gd name="adj" fmla="val 3654"/>
                </a:avLst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grpSp>
          <p:nvGrpSpPr>
            <p:cNvPr id="821" name="Google Shape;821;p35"/>
            <p:cNvGrpSpPr/>
            <p:nvPr/>
          </p:nvGrpSpPr>
          <p:grpSpPr>
            <a:xfrm>
              <a:off x="5552768" y="991840"/>
              <a:ext cx="492658" cy="106303"/>
              <a:chOff x="-3037735" y="-542969"/>
              <a:chExt cx="581170" cy="125387"/>
            </a:xfrm>
          </p:grpSpPr>
          <p:sp>
            <p:nvSpPr>
              <p:cNvPr id="822" name="Google Shape;822;p35"/>
              <p:cNvSpPr/>
              <p:nvPr/>
            </p:nvSpPr>
            <p:spPr>
              <a:xfrm>
                <a:off x="-3034701" y="-537273"/>
                <a:ext cx="575100" cy="1140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23" name="Google Shape;823;p35"/>
              <p:cNvGrpSpPr/>
              <p:nvPr/>
            </p:nvGrpSpPr>
            <p:grpSpPr>
              <a:xfrm>
                <a:off x="-3037735" y="-542969"/>
                <a:ext cx="581170" cy="125387"/>
                <a:chOff x="4390000" y="182175"/>
                <a:chExt cx="419375" cy="90473"/>
              </a:xfrm>
            </p:grpSpPr>
            <p:sp>
              <p:nvSpPr>
                <p:cNvPr id="824" name="Google Shape;824;p35"/>
                <p:cNvSpPr/>
                <p:nvPr/>
              </p:nvSpPr>
              <p:spPr>
                <a:xfrm>
                  <a:off x="4390000" y="182175"/>
                  <a:ext cx="419375" cy="904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5" h="1906" extrusionOk="0">
                      <a:moveTo>
                        <a:pt x="7882" y="155"/>
                      </a:moveTo>
                      <a:cubicBezTo>
                        <a:pt x="8323" y="155"/>
                        <a:pt x="8680" y="512"/>
                        <a:pt x="8680" y="953"/>
                      </a:cubicBezTo>
                      <a:cubicBezTo>
                        <a:pt x="8680" y="1393"/>
                        <a:pt x="8323" y="1750"/>
                        <a:pt x="7882" y="1750"/>
                      </a:cubicBezTo>
                      <a:lnTo>
                        <a:pt x="953" y="1750"/>
                      </a:lnTo>
                      <a:cubicBezTo>
                        <a:pt x="512" y="1750"/>
                        <a:pt x="155" y="1393"/>
                        <a:pt x="155" y="953"/>
                      </a:cubicBezTo>
                      <a:cubicBezTo>
                        <a:pt x="155" y="512"/>
                        <a:pt x="512" y="155"/>
                        <a:pt x="953" y="155"/>
                      </a:cubicBezTo>
                      <a:close/>
                      <a:moveTo>
                        <a:pt x="953" y="0"/>
                      </a:moveTo>
                      <a:cubicBezTo>
                        <a:pt x="429" y="0"/>
                        <a:pt x="0" y="429"/>
                        <a:pt x="0" y="953"/>
                      </a:cubicBezTo>
                      <a:cubicBezTo>
                        <a:pt x="0" y="1476"/>
                        <a:pt x="429" y="1905"/>
                        <a:pt x="953" y="1905"/>
                      </a:cubicBezTo>
                      <a:lnTo>
                        <a:pt x="7882" y="1905"/>
                      </a:lnTo>
                      <a:cubicBezTo>
                        <a:pt x="8406" y="1905"/>
                        <a:pt x="8835" y="1476"/>
                        <a:pt x="8835" y="953"/>
                      </a:cubicBezTo>
                      <a:cubicBezTo>
                        <a:pt x="8835" y="429"/>
                        <a:pt x="8406" y="0"/>
                        <a:pt x="788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5" name="Google Shape;825;p35"/>
                <p:cNvSpPr/>
                <p:nvPr/>
              </p:nvSpPr>
              <p:spPr>
                <a:xfrm>
                  <a:off x="4464048" y="201352"/>
                  <a:ext cx="52024" cy="52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1097" extrusionOk="0">
                      <a:moveTo>
                        <a:pt x="548" y="144"/>
                      </a:moveTo>
                      <a:cubicBezTo>
                        <a:pt x="774" y="144"/>
                        <a:pt x="953" y="322"/>
                        <a:pt x="953" y="549"/>
                      </a:cubicBezTo>
                      <a:cubicBezTo>
                        <a:pt x="953" y="763"/>
                        <a:pt x="774" y="941"/>
                        <a:pt x="548" y="941"/>
                      </a:cubicBezTo>
                      <a:cubicBezTo>
                        <a:pt x="333" y="941"/>
                        <a:pt x="155" y="763"/>
                        <a:pt x="155" y="549"/>
                      </a:cubicBezTo>
                      <a:cubicBezTo>
                        <a:pt x="155" y="322"/>
                        <a:pt x="333" y="144"/>
                        <a:pt x="548" y="144"/>
                      </a:cubicBezTo>
                      <a:close/>
                      <a:moveTo>
                        <a:pt x="548" y="1"/>
                      </a:moveTo>
                      <a:cubicBezTo>
                        <a:pt x="250" y="1"/>
                        <a:pt x="0" y="251"/>
                        <a:pt x="0" y="549"/>
                      </a:cubicBezTo>
                      <a:cubicBezTo>
                        <a:pt x="0" y="846"/>
                        <a:pt x="250" y="1096"/>
                        <a:pt x="548" y="1096"/>
                      </a:cubicBezTo>
                      <a:cubicBezTo>
                        <a:pt x="845" y="1096"/>
                        <a:pt x="1095" y="846"/>
                        <a:pt x="1095" y="549"/>
                      </a:cubicBezTo>
                      <a:cubicBezTo>
                        <a:pt x="1095" y="251"/>
                        <a:pt x="845" y="1"/>
                        <a:pt x="54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" name="Правоугаоник 1">
            <a:hlinkClick r:id="rId6" action="ppaction://hlinksldjump"/>
            <a:extLst>
              <a:ext uri="{FF2B5EF4-FFF2-40B4-BE49-F238E27FC236}">
                <a16:creationId xmlns:a16="http://schemas.microsoft.com/office/drawing/2014/main" id="{CA4D77F2-0D6E-979E-CD28-E47AF1223A5A}"/>
              </a:ext>
            </a:extLst>
          </p:cNvPr>
          <p:cNvSpPr/>
          <p:nvPr/>
        </p:nvSpPr>
        <p:spPr>
          <a:xfrm>
            <a:off x="8222226" y="4660490"/>
            <a:ext cx="921774" cy="4830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Права линија спајања са стрелицом 3">
            <a:extLst>
              <a:ext uri="{FF2B5EF4-FFF2-40B4-BE49-F238E27FC236}">
                <a16:creationId xmlns:a16="http://schemas.microsoft.com/office/drawing/2014/main" id="{6E23A496-EC72-9E39-98FA-C616CBA3B29F}"/>
              </a:ext>
            </a:extLst>
          </p:cNvPr>
          <p:cNvCxnSpPr/>
          <p:nvPr/>
        </p:nvCxnSpPr>
        <p:spPr>
          <a:xfrm flipH="1">
            <a:off x="8384458" y="4903839"/>
            <a:ext cx="648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78689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квир за текст 1">
            <a:extLst>
              <a:ext uri="{FF2B5EF4-FFF2-40B4-BE49-F238E27FC236}">
                <a16:creationId xmlns:a16="http://schemas.microsoft.com/office/drawing/2014/main" id="{6DCF3286-3B5A-A33D-FDDE-0A07DBEF8024}"/>
              </a:ext>
            </a:extLst>
          </p:cNvPr>
          <p:cNvSpPr txBox="1"/>
          <p:nvPr/>
        </p:nvSpPr>
        <p:spPr>
          <a:xfrm>
            <a:off x="1224116" y="1047135"/>
            <a:ext cx="700548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BA" sz="1800" dirty="0"/>
              <a:t>Информатика данас утиче на са подручја живота.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BA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BA" sz="1800" dirty="0"/>
              <a:t>Познавање основа рада на рачунару неопходно је у свим професијама.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BA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BA" sz="1800" dirty="0"/>
              <a:t>Вјештина употребе ИКТ-а је једна од кључних компетенција према дефиницији ЕУ.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BA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BA" sz="1800" dirty="0"/>
              <a:t> Познавање основа рада на рачунар спада у општу културу.  </a:t>
            </a:r>
            <a:endParaRPr lang="en-US" sz="1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51760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35"/>
          <p:cNvSpPr txBox="1">
            <a:spLocks noGrp="1"/>
          </p:cNvSpPr>
          <p:nvPr>
            <p:ph type="body" idx="1"/>
          </p:nvPr>
        </p:nvSpPr>
        <p:spPr>
          <a:xfrm>
            <a:off x="487086" y="1033021"/>
            <a:ext cx="5209609" cy="33673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538163" lvl="1" indent="-17621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bs-Latn-BA" sz="2100" dirty="0" err="1">
                <a:solidFill>
                  <a:schemeClr val="tx1"/>
                </a:solidFill>
                <a:latin typeface="Aldrich"/>
              </a:rPr>
              <a:t>уноси</a:t>
            </a:r>
            <a:r>
              <a:rPr lang="bs-Latn-BA" sz="2100" dirty="0">
                <a:solidFill>
                  <a:schemeClr val="tx1"/>
                </a:solidFill>
                <a:latin typeface="Aldrich"/>
              </a:rPr>
              <a:t> и </a:t>
            </a:r>
            <a:r>
              <a:rPr lang="bs-Latn-BA" sz="2100" dirty="0" err="1">
                <a:solidFill>
                  <a:schemeClr val="tx1"/>
                </a:solidFill>
                <a:latin typeface="Aldrich"/>
              </a:rPr>
              <a:t>форматира</a:t>
            </a:r>
            <a:r>
              <a:rPr lang="bs-Latn-BA" sz="21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100" dirty="0" err="1">
                <a:solidFill>
                  <a:schemeClr val="tx1"/>
                </a:solidFill>
                <a:latin typeface="Aldrich"/>
              </a:rPr>
              <a:t>графичке</a:t>
            </a:r>
            <a:r>
              <a:rPr lang="bs-Latn-BA" sz="21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100" dirty="0" err="1">
                <a:solidFill>
                  <a:schemeClr val="tx1"/>
                </a:solidFill>
                <a:latin typeface="Aldrich"/>
              </a:rPr>
              <a:t>објекте</a:t>
            </a:r>
            <a:r>
              <a:rPr lang="bs-Latn-BA" sz="2100" dirty="0">
                <a:solidFill>
                  <a:schemeClr val="tx1"/>
                </a:solidFill>
                <a:latin typeface="Aldrich"/>
              </a:rPr>
              <a:t> у </a:t>
            </a:r>
            <a:r>
              <a:rPr lang="bs-Latn-BA" sz="2100" dirty="0" err="1">
                <a:solidFill>
                  <a:schemeClr val="tx1"/>
                </a:solidFill>
                <a:latin typeface="Aldrich"/>
              </a:rPr>
              <a:t>документ</a:t>
            </a:r>
            <a:r>
              <a:rPr lang="bs-Latn-BA" sz="2100" dirty="0">
                <a:solidFill>
                  <a:schemeClr val="tx1"/>
                </a:solidFill>
                <a:latin typeface="Aldrich"/>
              </a:rPr>
              <a:t> (</a:t>
            </a:r>
            <a:r>
              <a:rPr lang="bs-Latn-BA" sz="2100" dirty="0" err="1">
                <a:solidFill>
                  <a:schemeClr val="tx1"/>
                </a:solidFill>
                <a:latin typeface="Aldrich"/>
              </a:rPr>
              <a:t>копира</a:t>
            </a:r>
            <a:r>
              <a:rPr lang="bs-Latn-BA" sz="2100" dirty="0">
                <a:solidFill>
                  <a:schemeClr val="tx1"/>
                </a:solidFill>
                <a:latin typeface="Aldrich"/>
              </a:rPr>
              <a:t>, </a:t>
            </a:r>
            <a:r>
              <a:rPr lang="bs-Latn-BA" sz="2100" dirty="0" err="1">
                <a:solidFill>
                  <a:schemeClr val="tx1"/>
                </a:solidFill>
                <a:latin typeface="Aldrich"/>
              </a:rPr>
              <a:t>премјешта</a:t>
            </a:r>
            <a:r>
              <a:rPr lang="bs-Latn-BA" sz="2100" dirty="0">
                <a:solidFill>
                  <a:schemeClr val="tx1"/>
                </a:solidFill>
                <a:latin typeface="Aldrich"/>
              </a:rPr>
              <a:t> и </a:t>
            </a:r>
            <a:r>
              <a:rPr lang="bs-Latn-BA" sz="2100" dirty="0" err="1">
                <a:solidFill>
                  <a:schemeClr val="tx1"/>
                </a:solidFill>
                <a:latin typeface="Aldrich"/>
              </a:rPr>
              <a:t>брише</a:t>
            </a:r>
            <a:r>
              <a:rPr lang="bs-Latn-BA" sz="2100" dirty="0">
                <a:solidFill>
                  <a:schemeClr val="tx1"/>
                </a:solidFill>
                <a:latin typeface="Aldrich"/>
              </a:rPr>
              <a:t>, </a:t>
            </a:r>
            <a:r>
              <a:rPr lang="bs-Latn-BA" sz="2100" dirty="0" err="1">
                <a:solidFill>
                  <a:schemeClr val="tx1"/>
                </a:solidFill>
                <a:latin typeface="Aldrich"/>
              </a:rPr>
              <a:t>мијења</a:t>
            </a:r>
            <a:r>
              <a:rPr lang="bs-Latn-BA" sz="21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100" dirty="0" err="1">
                <a:solidFill>
                  <a:schemeClr val="tx1"/>
                </a:solidFill>
                <a:latin typeface="Aldrich"/>
              </a:rPr>
              <a:t>величину</a:t>
            </a:r>
            <a:r>
              <a:rPr lang="bs-Latn-BA" sz="2100" dirty="0">
                <a:solidFill>
                  <a:schemeClr val="tx1"/>
                </a:solidFill>
                <a:latin typeface="Aldrich"/>
              </a:rPr>
              <a:t>, </a:t>
            </a:r>
            <a:r>
              <a:rPr lang="bs-Latn-BA" sz="2100" dirty="0" err="1">
                <a:solidFill>
                  <a:schemeClr val="tx1"/>
                </a:solidFill>
                <a:latin typeface="Aldrich"/>
              </a:rPr>
              <a:t>дефинише</a:t>
            </a:r>
            <a:r>
              <a:rPr lang="bs-Latn-BA" sz="21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100" dirty="0" err="1">
                <a:solidFill>
                  <a:schemeClr val="tx1"/>
                </a:solidFill>
                <a:latin typeface="Aldrich"/>
              </a:rPr>
              <a:t>стил</a:t>
            </a:r>
            <a:r>
              <a:rPr lang="bs-Latn-BA" sz="2100" dirty="0">
                <a:solidFill>
                  <a:schemeClr val="tx1"/>
                </a:solidFill>
                <a:latin typeface="Aldrich"/>
              </a:rPr>
              <a:t>, </a:t>
            </a:r>
            <a:r>
              <a:rPr lang="bs-Latn-BA" sz="2100" dirty="0" err="1">
                <a:solidFill>
                  <a:schemeClr val="tx1"/>
                </a:solidFill>
                <a:latin typeface="Aldrich"/>
              </a:rPr>
              <a:t>дефинише</a:t>
            </a:r>
            <a:r>
              <a:rPr lang="bs-Latn-BA" sz="21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100" dirty="0" err="1">
                <a:solidFill>
                  <a:schemeClr val="tx1"/>
                </a:solidFill>
                <a:latin typeface="Aldrich"/>
              </a:rPr>
              <a:t>положај</a:t>
            </a:r>
            <a:r>
              <a:rPr lang="bs-Latn-BA" sz="2100" dirty="0">
                <a:solidFill>
                  <a:schemeClr val="tx1"/>
                </a:solidFill>
                <a:latin typeface="Aldrich"/>
              </a:rPr>
              <a:t> у </a:t>
            </a:r>
            <a:r>
              <a:rPr lang="bs-Latn-BA" sz="2100" dirty="0" err="1">
                <a:solidFill>
                  <a:schemeClr val="tx1"/>
                </a:solidFill>
                <a:latin typeface="Aldrich"/>
              </a:rPr>
              <a:t>односу</a:t>
            </a:r>
            <a:r>
              <a:rPr lang="bs-Latn-BA" sz="21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100" dirty="0" err="1">
                <a:solidFill>
                  <a:schemeClr val="tx1"/>
                </a:solidFill>
                <a:latin typeface="Aldrich"/>
              </a:rPr>
              <a:t>на</a:t>
            </a:r>
            <a:r>
              <a:rPr lang="bs-Latn-BA" sz="21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100" dirty="0" err="1">
                <a:solidFill>
                  <a:schemeClr val="tx1"/>
                </a:solidFill>
                <a:latin typeface="Aldrich"/>
              </a:rPr>
              <a:t>текст</a:t>
            </a:r>
            <a:r>
              <a:rPr lang="bs-Latn-BA" sz="2100" dirty="0">
                <a:solidFill>
                  <a:schemeClr val="tx1"/>
                </a:solidFill>
                <a:latin typeface="Aldrich"/>
              </a:rPr>
              <a:t>) </a:t>
            </a:r>
            <a:endParaRPr lang="en-US" sz="2100" dirty="0">
              <a:solidFill>
                <a:schemeClr val="tx1"/>
              </a:solidFill>
              <a:latin typeface="Aldrich"/>
            </a:endParaRPr>
          </a:p>
          <a:p>
            <a:pPr marL="538163" lvl="1" indent="-176213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bs-Latn-BA" sz="2100" dirty="0" err="1">
                <a:solidFill>
                  <a:schemeClr val="tx1"/>
                </a:solidFill>
                <a:latin typeface="Aldrich"/>
              </a:rPr>
              <a:t>додаје</a:t>
            </a:r>
            <a:r>
              <a:rPr lang="bs-Latn-BA" sz="21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100" dirty="0" err="1">
                <a:solidFill>
                  <a:schemeClr val="tx1"/>
                </a:solidFill>
                <a:latin typeface="Aldrich"/>
              </a:rPr>
              <a:t>дијаграме</a:t>
            </a:r>
            <a:r>
              <a:rPr lang="bs-Latn-BA" sz="21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100" dirty="0" err="1">
                <a:solidFill>
                  <a:schemeClr val="tx1"/>
                </a:solidFill>
                <a:latin typeface="Aldrich"/>
              </a:rPr>
              <a:t>креиране</a:t>
            </a:r>
            <a:r>
              <a:rPr lang="bs-Latn-BA" sz="2100" dirty="0">
                <a:solidFill>
                  <a:schemeClr val="tx1"/>
                </a:solidFill>
                <a:latin typeface="Aldrich"/>
              </a:rPr>
              <a:t> у </a:t>
            </a:r>
            <a:r>
              <a:rPr lang="bs-Latn-BA" sz="2100" dirty="0" err="1">
                <a:solidFill>
                  <a:schemeClr val="tx1"/>
                </a:solidFill>
                <a:latin typeface="Aldrich"/>
              </a:rPr>
              <a:t>програму</a:t>
            </a:r>
            <a:r>
              <a:rPr lang="bs-Latn-BA" sz="21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100" dirty="0" err="1">
                <a:solidFill>
                  <a:schemeClr val="tx1"/>
                </a:solidFill>
                <a:latin typeface="Aldrich"/>
              </a:rPr>
              <a:t>за</a:t>
            </a:r>
            <a:r>
              <a:rPr lang="bs-Latn-BA" sz="21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100" dirty="0" err="1">
                <a:solidFill>
                  <a:schemeClr val="tx1"/>
                </a:solidFill>
                <a:latin typeface="Aldrich"/>
              </a:rPr>
              <a:t>табеларни</a:t>
            </a:r>
            <a:r>
              <a:rPr lang="bs-Latn-BA" sz="21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100" dirty="0" err="1">
                <a:solidFill>
                  <a:schemeClr val="tx1"/>
                </a:solidFill>
                <a:latin typeface="Aldrich"/>
              </a:rPr>
              <a:t>прорачун</a:t>
            </a:r>
            <a:r>
              <a:rPr lang="bs-Latn-BA" sz="2100" dirty="0">
                <a:solidFill>
                  <a:schemeClr val="tx1"/>
                </a:solidFill>
                <a:latin typeface="Aldrich"/>
              </a:rPr>
              <a:t> у </a:t>
            </a:r>
            <a:r>
              <a:rPr lang="bs-Latn-BA" sz="2100" dirty="0" err="1">
                <a:solidFill>
                  <a:schemeClr val="tx1"/>
                </a:solidFill>
                <a:latin typeface="Aldrich"/>
              </a:rPr>
              <a:t>документ</a:t>
            </a:r>
            <a:r>
              <a:rPr lang="bs-Latn-BA" sz="2100" dirty="0">
                <a:solidFill>
                  <a:schemeClr val="tx1"/>
                </a:solidFill>
                <a:latin typeface="Aldrich"/>
              </a:rPr>
              <a:t>.</a:t>
            </a:r>
            <a:endParaRPr lang="en-US" sz="2100" dirty="0">
              <a:solidFill>
                <a:schemeClr val="tx1"/>
              </a:solidFill>
              <a:latin typeface="Aldrich"/>
            </a:endParaRPr>
          </a:p>
        </p:txBody>
      </p:sp>
      <p:sp>
        <p:nvSpPr>
          <p:cNvPr id="812" name="Google Shape;812;p35"/>
          <p:cNvSpPr txBox="1">
            <a:spLocks noGrp="1"/>
          </p:cNvSpPr>
          <p:nvPr>
            <p:ph type="title"/>
          </p:nvPr>
        </p:nvSpPr>
        <p:spPr>
          <a:xfrm>
            <a:off x="46852" y="-15859"/>
            <a:ext cx="550591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400" dirty="0"/>
              <a:t>Графички објекти</a:t>
            </a:r>
            <a:endParaRPr sz="2400" dirty="0"/>
          </a:p>
        </p:txBody>
      </p:sp>
      <p:sp>
        <p:nvSpPr>
          <p:cNvPr id="816" name="Google Shape;816;p35"/>
          <p:cNvSpPr/>
          <p:nvPr/>
        </p:nvSpPr>
        <p:spPr>
          <a:xfrm flipH="1">
            <a:off x="966280" y="2356532"/>
            <a:ext cx="934551" cy="747799"/>
          </a:xfrm>
          <a:custGeom>
            <a:avLst/>
            <a:gdLst/>
            <a:ahLst/>
            <a:cxnLst/>
            <a:rect l="l" t="t" r="r" b="b"/>
            <a:pathLst>
              <a:path w="15860" h="16187" extrusionOk="0">
                <a:moveTo>
                  <a:pt x="1717" y="0"/>
                </a:moveTo>
                <a:cubicBezTo>
                  <a:pt x="1186" y="0"/>
                  <a:pt x="859" y="204"/>
                  <a:pt x="532" y="531"/>
                </a:cubicBezTo>
                <a:cubicBezTo>
                  <a:pt x="1" y="1022"/>
                  <a:pt x="1" y="2044"/>
                  <a:pt x="696" y="2575"/>
                </a:cubicBezTo>
                <a:lnTo>
                  <a:pt x="15860" y="16186"/>
                </a:lnTo>
                <a:lnTo>
                  <a:pt x="15860" y="12467"/>
                </a:lnTo>
                <a:lnTo>
                  <a:pt x="15860" y="12262"/>
                </a:lnTo>
                <a:lnTo>
                  <a:pt x="2576" y="368"/>
                </a:lnTo>
                <a:cubicBezTo>
                  <a:pt x="2371" y="204"/>
                  <a:pt x="2044" y="0"/>
                  <a:pt x="1717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35"/>
          <p:cNvSpPr/>
          <p:nvPr/>
        </p:nvSpPr>
        <p:spPr>
          <a:xfrm flipH="1">
            <a:off x="1502236" y="1382975"/>
            <a:ext cx="1490739" cy="949406"/>
          </a:xfrm>
          <a:custGeom>
            <a:avLst/>
            <a:gdLst/>
            <a:ahLst/>
            <a:cxnLst/>
            <a:rect l="l" t="t" r="r" b="b"/>
            <a:pathLst>
              <a:path w="22809" h="18394" extrusionOk="0">
                <a:moveTo>
                  <a:pt x="1" y="0"/>
                </a:moveTo>
                <a:lnTo>
                  <a:pt x="20070" y="18026"/>
                </a:lnTo>
                <a:cubicBezTo>
                  <a:pt x="20438" y="18393"/>
                  <a:pt x="20765" y="18393"/>
                  <a:pt x="21092" y="18393"/>
                </a:cubicBezTo>
                <a:cubicBezTo>
                  <a:pt x="21460" y="18393"/>
                  <a:pt x="21950" y="18189"/>
                  <a:pt x="22114" y="17862"/>
                </a:cubicBezTo>
                <a:cubicBezTo>
                  <a:pt x="22809" y="17372"/>
                  <a:pt x="22645" y="16350"/>
                  <a:pt x="22114" y="15818"/>
                </a:cubicBezTo>
                <a:lnTo>
                  <a:pt x="4415" y="0"/>
                </a:ln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35"/>
          <p:cNvSpPr/>
          <p:nvPr/>
        </p:nvSpPr>
        <p:spPr>
          <a:xfrm flipH="1">
            <a:off x="2355049" y="1382984"/>
            <a:ext cx="1165141" cy="736588"/>
          </a:xfrm>
          <a:custGeom>
            <a:avLst/>
            <a:gdLst/>
            <a:ahLst/>
            <a:cxnLst/>
            <a:rect l="l" t="t" r="r" b="b"/>
            <a:pathLst>
              <a:path w="22809" h="18394" extrusionOk="0">
                <a:moveTo>
                  <a:pt x="1" y="0"/>
                </a:moveTo>
                <a:lnTo>
                  <a:pt x="20070" y="18026"/>
                </a:lnTo>
                <a:cubicBezTo>
                  <a:pt x="20438" y="18393"/>
                  <a:pt x="20765" y="18393"/>
                  <a:pt x="21092" y="18393"/>
                </a:cubicBezTo>
                <a:cubicBezTo>
                  <a:pt x="21460" y="18393"/>
                  <a:pt x="21950" y="18189"/>
                  <a:pt x="22114" y="17862"/>
                </a:cubicBezTo>
                <a:cubicBezTo>
                  <a:pt x="22809" y="17372"/>
                  <a:pt x="22645" y="16350"/>
                  <a:pt x="22114" y="15818"/>
                </a:cubicBezTo>
                <a:lnTo>
                  <a:pt x="4415" y="0"/>
                </a:ln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35"/>
          <p:cNvSpPr/>
          <p:nvPr/>
        </p:nvSpPr>
        <p:spPr>
          <a:xfrm flipH="1">
            <a:off x="2934657" y="3514607"/>
            <a:ext cx="1443743" cy="911041"/>
          </a:xfrm>
          <a:custGeom>
            <a:avLst/>
            <a:gdLst/>
            <a:ahLst/>
            <a:cxnLst/>
            <a:rect l="l" t="t" r="r" b="b"/>
            <a:pathLst>
              <a:path w="24157" h="19743" extrusionOk="0">
                <a:moveTo>
                  <a:pt x="1676" y="0"/>
                </a:moveTo>
                <a:cubicBezTo>
                  <a:pt x="1185" y="0"/>
                  <a:pt x="818" y="164"/>
                  <a:pt x="491" y="532"/>
                </a:cubicBezTo>
                <a:cubicBezTo>
                  <a:pt x="0" y="1022"/>
                  <a:pt x="0" y="2044"/>
                  <a:pt x="654" y="2575"/>
                </a:cubicBezTo>
                <a:lnTo>
                  <a:pt x="19742" y="19743"/>
                </a:lnTo>
                <a:lnTo>
                  <a:pt x="24157" y="19743"/>
                </a:lnTo>
                <a:lnTo>
                  <a:pt x="2534" y="327"/>
                </a:lnTo>
                <a:cubicBezTo>
                  <a:pt x="2371" y="0"/>
                  <a:pt x="2044" y="0"/>
                  <a:pt x="1676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Групиши 1">
            <a:extLst>
              <a:ext uri="{FF2B5EF4-FFF2-40B4-BE49-F238E27FC236}">
                <a16:creationId xmlns:a16="http://schemas.microsoft.com/office/drawing/2014/main" id="{A52AFF7A-38BB-C726-DC73-253AC3C13C17}"/>
              </a:ext>
            </a:extLst>
          </p:cNvPr>
          <p:cNvGrpSpPr/>
          <p:nvPr/>
        </p:nvGrpSpPr>
        <p:grpSpPr>
          <a:xfrm>
            <a:off x="5965722" y="629506"/>
            <a:ext cx="3181773" cy="2711004"/>
            <a:chOff x="5102896" y="629506"/>
            <a:chExt cx="4044600" cy="3073500"/>
          </a:xfrm>
        </p:grpSpPr>
        <p:sp>
          <p:nvSpPr>
            <p:cNvPr id="810" name="Google Shape;810;p35"/>
            <p:cNvSpPr/>
            <p:nvPr/>
          </p:nvSpPr>
          <p:spPr>
            <a:xfrm flipH="1">
              <a:off x="5102896" y="629506"/>
              <a:ext cx="4044600" cy="3073500"/>
            </a:xfrm>
            <a:prstGeom prst="roundRect">
              <a:avLst>
                <a:gd name="adj" fmla="val 3396"/>
              </a:avLst>
            </a:prstGeom>
            <a:solidFill>
              <a:schemeClr val="accent1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3" name="Google Shape;813;p35"/>
            <p:cNvGrpSpPr/>
            <p:nvPr/>
          </p:nvGrpSpPr>
          <p:grpSpPr>
            <a:xfrm>
              <a:off x="5463903" y="895493"/>
              <a:ext cx="3426788" cy="2448157"/>
              <a:chOff x="1259648" y="1678376"/>
              <a:chExt cx="3426788" cy="2448157"/>
            </a:xfrm>
          </p:grpSpPr>
          <p:pic>
            <p:nvPicPr>
              <p:cNvPr id="814" name="Google Shape;814;p35"/>
              <p:cNvPicPr preferRelativeResize="0"/>
              <p:nvPr/>
            </p:nvPicPr>
            <p:blipFill rotWithShape="1">
              <a:blip r:embed="rId4">
                <a:alphaModFix/>
              </a:blip>
              <a:srcRect l="3254" r="1307"/>
              <a:stretch/>
            </p:blipFill>
            <p:spPr>
              <a:xfrm>
                <a:off x="1259648" y="1678383"/>
                <a:ext cx="3426788" cy="2448149"/>
              </a:xfrm>
              <a:prstGeom prst="roundRect">
                <a:avLst>
                  <a:gd name="adj" fmla="val 3654"/>
                </a:avLst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  <p:pic>
            <p:nvPicPr>
              <p:cNvPr id="815" name="Google Shape;815;p35"/>
              <p:cNvPicPr preferRelativeResize="0"/>
              <p:nvPr/>
            </p:nvPicPr>
            <p:blipFill rotWithShape="1">
              <a:blip r:embed="rId5">
                <a:alphaModFix amt="50000"/>
              </a:blip>
              <a:srcRect l="3254" r="1307"/>
              <a:stretch/>
            </p:blipFill>
            <p:spPr>
              <a:xfrm>
                <a:off x="1259648" y="1678376"/>
                <a:ext cx="3426788" cy="2448149"/>
              </a:xfrm>
              <a:prstGeom prst="roundRect">
                <a:avLst>
                  <a:gd name="adj" fmla="val 3654"/>
                </a:avLst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grpSp>
          <p:nvGrpSpPr>
            <p:cNvPr id="821" name="Google Shape;821;p35"/>
            <p:cNvGrpSpPr/>
            <p:nvPr/>
          </p:nvGrpSpPr>
          <p:grpSpPr>
            <a:xfrm>
              <a:off x="5552768" y="991840"/>
              <a:ext cx="492658" cy="106303"/>
              <a:chOff x="-3037735" y="-542969"/>
              <a:chExt cx="581170" cy="125387"/>
            </a:xfrm>
          </p:grpSpPr>
          <p:sp>
            <p:nvSpPr>
              <p:cNvPr id="822" name="Google Shape;822;p35"/>
              <p:cNvSpPr/>
              <p:nvPr/>
            </p:nvSpPr>
            <p:spPr>
              <a:xfrm>
                <a:off x="-3034701" y="-537273"/>
                <a:ext cx="575100" cy="1140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23" name="Google Shape;823;p35"/>
              <p:cNvGrpSpPr/>
              <p:nvPr/>
            </p:nvGrpSpPr>
            <p:grpSpPr>
              <a:xfrm>
                <a:off x="-3037735" y="-542969"/>
                <a:ext cx="581170" cy="125387"/>
                <a:chOff x="4390000" y="182175"/>
                <a:chExt cx="419375" cy="90473"/>
              </a:xfrm>
            </p:grpSpPr>
            <p:sp>
              <p:nvSpPr>
                <p:cNvPr id="824" name="Google Shape;824;p35"/>
                <p:cNvSpPr/>
                <p:nvPr/>
              </p:nvSpPr>
              <p:spPr>
                <a:xfrm>
                  <a:off x="4390000" y="182175"/>
                  <a:ext cx="419375" cy="904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5" h="1906" extrusionOk="0">
                      <a:moveTo>
                        <a:pt x="7882" y="155"/>
                      </a:moveTo>
                      <a:cubicBezTo>
                        <a:pt x="8323" y="155"/>
                        <a:pt x="8680" y="512"/>
                        <a:pt x="8680" y="953"/>
                      </a:cubicBezTo>
                      <a:cubicBezTo>
                        <a:pt x="8680" y="1393"/>
                        <a:pt x="8323" y="1750"/>
                        <a:pt x="7882" y="1750"/>
                      </a:cubicBezTo>
                      <a:lnTo>
                        <a:pt x="953" y="1750"/>
                      </a:lnTo>
                      <a:cubicBezTo>
                        <a:pt x="512" y="1750"/>
                        <a:pt x="155" y="1393"/>
                        <a:pt x="155" y="953"/>
                      </a:cubicBezTo>
                      <a:cubicBezTo>
                        <a:pt x="155" y="512"/>
                        <a:pt x="512" y="155"/>
                        <a:pt x="953" y="155"/>
                      </a:cubicBezTo>
                      <a:close/>
                      <a:moveTo>
                        <a:pt x="953" y="0"/>
                      </a:moveTo>
                      <a:cubicBezTo>
                        <a:pt x="429" y="0"/>
                        <a:pt x="0" y="429"/>
                        <a:pt x="0" y="953"/>
                      </a:cubicBezTo>
                      <a:cubicBezTo>
                        <a:pt x="0" y="1476"/>
                        <a:pt x="429" y="1905"/>
                        <a:pt x="953" y="1905"/>
                      </a:cubicBezTo>
                      <a:lnTo>
                        <a:pt x="7882" y="1905"/>
                      </a:lnTo>
                      <a:cubicBezTo>
                        <a:pt x="8406" y="1905"/>
                        <a:pt x="8835" y="1476"/>
                        <a:pt x="8835" y="953"/>
                      </a:cubicBezTo>
                      <a:cubicBezTo>
                        <a:pt x="8835" y="429"/>
                        <a:pt x="8406" y="0"/>
                        <a:pt x="788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5" name="Google Shape;825;p35"/>
                <p:cNvSpPr/>
                <p:nvPr/>
              </p:nvSpPr>
              <p:spPr>
                <a:xfrm>
                  <a:off x="4464048" y="201352"/>
                  <a:ext cx="52024" cy="52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1097" extrusionOk="0">
                      <a:moveTo>
                        <a:pt x="548" y="144"/>
                      </a:moveTo>
                      <a:cubicBezTo>
                        <a:pt x="774" y="144"/>
                        <a:pt x="953" y="322"/>
                        <a:pt x="953" y="549"/>
                      </a:cubicBezTo>
                      <a:cubicBezTo>
                        <a:pt x="953" y="763"/>
                        <a:pt x="774" y="941"/>
                        <a:pt x="548" y="941"/>
                      </a:cubicBezTo>
                      <a:cubicBezTo>
                        <a:pt x="333" y="941"/>
                        <a:pt x="155" y="763"/>
                        <a:pt x="155" y="549"/>
                      </a:cubicBezTo>
                      <a:cubicBezTo>
                        <a:pt x="155" y="322"/>
                        <a:pt x="333" y="144"/>
                        <a:pt x="548" y="144"/>
                      </a:cubicBezTo>
                      <a:close/>
                      <a:moveTo>
                        <a:pt x="548" y="1"/>
                      </a:moveTo>
                      <a:cubicBezTo>
                        <a:pt x="250" y="1"/>
                        <a:pt x="0" y="251"/>
                        <a:pt x="0" y="549"/>
                      </a:cubicBezTo>
                      <a:cubicBezTo>
                        <a:pt x="0" y="846"/>
                        <a:pt x="250" y="1096"/>
                        <a:pt x="548" y="1096"/>
                      </a:cubicBezTo>
                      <a:cubicBezTo>
                        <a:pt x="845" y="1096"/>
                        <a:pt x="1095" y="846"/>
                        <a:pt x="1095" y="549"/>
                      </a:cubicBezTo>
                      <a:cubicBezTo>
                        <a:pt x="1095" y="251"/>
                        <a:pt x="845" y="1"/>
                        <a:pt x="54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358949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34"/>
          <p:cNvSpPr/>
          <p:nvPr/>
        </p:nvSpPr>
        <p:spPr>
          <a:xfrm>
            <a:off x="-583155" y="6088800"/>
            <a:ext cx="10653209" cy="159065"/>
          </a:xfrm>
          <a:custGeom>
            <a:avLst/>
            <a:gdLst/>
            <a:ahLst/>
            <a:cxnLst/>
            <a:rect l="l" t="t" r="r" b="b"/>
            <a:pathLst>
              <a:path w="273857" h="4089" extrusionOk="0"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lnTo>
                  <a:pt x="0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4088"/>
                </a:lnTo>
                <a:lnTo>
                  <a:pt x="273856" y="4088"/>
                </a:lnTo>
                <a:lnTo>
                  <a:pt x="273856" y="164"/>
                </a:lnTo>
                <a:lnTo>
                  <a:pt x="273856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164"/>
                </a:lnTo>
                <a:close/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close/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164"/>
                </a:lnTo>
                <a:close/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164"/>
                </a:lnTo>
                <a:close/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164"/>
                </a:lnTo>
                <a:close/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164"/>
                </a:lnTo>
                <a:close/>
                <a:moveTo>
                  <a:pt x="273856" y="1"/>
                </a:moveTo>
                <a:lnTo>
                  <a:pt x="273856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34"/>
          <p:cNvSpPr txBox="1">
            <a:spLocks noGrp="1"/>
          </p:cNvSpPr>
          <p:nvPr>
            <p:ph type="subTitle" idx="1"/>
          </p:nvPr>
        </p:nvSpPr>
        <p:spPr>
          <a:xfrm>
            <a:off x="995888" y="850182"/>
            <a:ext cx="6983361" cy="36479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r-Cyrl-RS" sz="2000" dirty="0">
                <a:solidFill>
                  <a:srgbClr val="212529"/>
                </a:solidFill>
                <a:latin typeface="Aldrich"/>
              </a:rPr>
              <a:t>Ученици треба да стекну функционална знања и развију </a:t>
            </a:r>
            <a:r>
              <a:rPr lang="sr-Cyrl-RS" sz="2000" dirty="0" err="1">
                <a:solidFill>
                  <a:srgbClr val="212529"/>
                </a:solidFill>
                <a:latin typeface="Aldrich"/>
              </a:rPr>
              <a:t>вјештине</a:t>
            </a:r>
            <a:r>
              <a:rPr lang="sr-Cyrl-RS" sz="2000" dirty="0">
                <a:solidFill>
                  <a:srgbClr val="212529"/>
                </a:solidFill>
                <a:latin typeface="Aldrich"/>
              </a:rPr>
              <a:t> обликовања текста.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sr-Cyrl-RS" sz="2000" dirty="0">
              <a:solidFill>
                <a:srgbClr val="212529"/>
              </a:solidFill>
              <a:latin typeface="Aldrich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r-Cyrl-RS" sz="2000" dirty="0">
                <a:solidFill>
                  <a:srgbClr val="212529"/>
                </a:solidFill>
                <a:latin typeface="Aldrich"/>
              </a:rPr>
              <a:t>Приликом планирања потребно је водити рачуна да је важно стећи </a:t>
            </a:r>
            <a:r>
              <a:rPr lang="sr-Cyrl-RS" sz="2000" dirty="0" err="1">
                <a:solidFill>
                  <a:srgbClr val="212529"/>
                </a:solidFill>
                <a:latin typeface="Aldrich"/>
              </a:rPr>
              <a:t>примјењива</a:t>
            </a:r>
            <a:r>
              <a:rPr lang="sr-Cyrl-RS" sz="2000" dirty="0">
                <a:solidFill>
                  <a:srgbClr val="212529"/>
                </a:solidFill>
                <a:latin typeface="Aldrich"/>
              </a:rPr>
              <a:t> знања, што изискује потребу не само проласка кроз појединачне команде већ и обраде интегралног текста.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sr-Cyrl-RS" sz="2000" dirty="0">
              <a:solidFill>
                <a:srgbClr val="212529"/>
              </a:solidFill>
              <a:latin typeface="Aldrich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r-Cyrl-RS" sz="2000" dirty="0">
                <a:solidFill>
                  <a:srgbClr val="212529"/>
                </a:solidFill>
                <a:latin typeface="Aldrich"/>
              </a:rPr>
              <a:t>Препоручено је у договору са наставником неког другог предмета осмислити задатак за ученике у којем ће ученици </a:t>
            </a:r>
            <a:r>
              <a:rPr lang="sr-Cyrl-RS" sz="2000" dirty="0" err="1">
                <a:solidFill>
                  <a:srgbClr val="212529"/>
                </a:solidFill>
                <a:latin typeface="Aldrich"/>
              </a:rPr>
              <a:t>примјењивати</a:t>
            </a:r>
            <a:r>
              <a:rPr lang="sr-Cyrl-RS" sz="2000" dirty="0">
                <a:solidFill>
                  <a:srgbClr val="212529"/>
                </a:solidFill>
                <a:latin typeface="Aldrich"/>
              </a:rPr>
              <a:t> знања и развијати </a:t>
            </a:r>
            <a:r>
              <a:rPr lang="sr-Cyrl-RS" sz="2000" dirty="0" err="1">
                <a:solidFill>
                  <a:srgbClr val="212529"/>
                </a:solidFill>
                <a:latin typeface="Aldrich"/>
              </a:rPr>
              <a:t>вјештине</a:t>
            </a:r>
            <a:r>
              <a:rPr lang="sr-Cyrl-RS" sz="2000" dirty="0">
                <a:solidFill>
                  <a:srgbClr val="212529"/>
                </a:solidFill>
                <a:latin typeface="Aldrich"/>
              </a:rPr>
              <a:t> обраде текста (нпр. израда семинарских радова, рад на пројектним задацима)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sr-Cyrl-RS" sz="2000" dirty="0">
              <a:solidFill>
                <a:srgbClr val="212529"/>
              </a:solidFill>
              <a:latin typeface="Aldrich"/>
            </a:endParaRPr>
          </a:p>
        </p:txBody>
      </p:sp>
      <p:grpSp>
        <p:nvGrpSpPr>
          <p:cNvPr id="788" name="Google Shape;788;p34"/>
          <p:cNvGrpSpPr/>
          <p:nvPr/>
        </p:nvGrpSpPr>
        <p:grpSpPr>
          <a:xfrm flipH="1">
            <a:off x="4355757" y="4279475"/>
            <a:ext cx="432486" cy="575340"/>
            <a:chOff x="3600400" y="2783875"/>
            <a:chExt cx="402275" cy="535100"/>
          </a:xfrm>
        </p:grpSpPr>
        <p:sp>
          <p:nvSpPr>
            <p:cNvPr id="789" name="Google Shape;789;p34"/>
            <p:cNvSpPr/>
            <p:nvPr/>
          </p:nvSpPr>
          <p:spPr>
            <a:xfrm>
              <a:off x="3631725" y="3070825"/>
              <a:ext cx="195525" cy="237500"/>
            </a:xfrm>
            <a:custGeom>
              <a:avLst/>
              <a:gdLst/>
              <a:ahLst/>
              <a:cxnLst/>
              <a:rect l="l" t="t" r="r" b="b"/>
              <a:pathLst>
                <a:path w="7821" h="9500" extrusionOk="0">
                  <a:moveTo>
                    <a:pt x="3033" y="1"/>
                  </a:moveTo>
                  <a:lnTo>
                    <a:pt x="1" y="7620"/>
                  </a:lnTo>
                  <a:lnTo>
                    <a:pt x="2808" y="7520"/>
                  </a:lnTo>
                  <a:lnTo>
                    <a:pt x="4687" y="9500"/>
                  </a:lnTo>
                  <a:lnTo>
                    <a:pt x="7820" y="1881"/>
                  </a:lnTo>
                  <a:lnTo>
                    <a:pt x="30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4"/>
            <p:cNvSpPr/>
            <p:nvPr/>
          </p:nvSpPr>
          <p:spPr>
            <a:xfrm>
              <a:off x="3623575" y="3062700"/>
              <a:ext cx="211825" cy="256275"/>
            </a:xfrm>
            <a:custGeom>
              <a:avLst/>
              <a:gdLst/>
              <a:ahLst/>
              <a:cxnLst/>
              <a:rect l="l" t="t" r="r" b="b"/>
              <a:pathLst>
                <a:path w="8473" h="10251" extrusionOk="0">
                  <a:moveTo>
                    <a:pt x="3459" y="627"/>
                  </a:moveTo>
                  <a:lnTo>
                    <a:pt x="7845" y="2306"/>
                  </a:lnTo>
                  <a:lnTo>
                    <a:pt x="5009" y="9483"/>
                  </a:lnTo>
                  <a:lnTo>
                    <a:pt x="3259" y="7644"/>
                  </a:lnTo>
                  <a:lnTo>
                    <a:pt x="627" y="7744"/>
                  </a:lnTo>
                  <a:lnTo>
                    <a:pt x="3459" y="627"/>
                  </a:lnTo>
                  <a:close/>
                  <a:moveTo>
                    <a:pt x="3259" y="0"/>
                  </a:moveTo>
                  <a:lnTo>
                    <a:pt x="1" y="8145"/>
                  </a:lnTo>
                  <a:lnTo>
                    <a:pt x="1" y="8145"/>
                  </a:lnTo>
                  <a:lnTo>
                    <a:pt x="3033" y="8045"/>
                  </a:lnTo>
                  <a:lnTo>
                    <a:pt x="5139" y="10251"/>
                  </a:lnTo>
                  <a:lnTo>
                    <a:pt x="5239" y="9925"/>
                  </a:lnTo>
                  <a:lnTo>
                    <a:pt x="8472" y="2105"/>
                  </a:lnTo>
                  <a:lnTo>
                    <a:pt x="3259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4"/>
            <p:cNvSpPr/>
            <p:nvPr/>
          </p:nvSpPr>
          <p:spPr>
            <a:xfrm>
              <a:off x="3775225" y="3070825"/>
              <a:ext cx="196125" cy="237500"/>
            </a:xfrm>
            <a:custGeom>
              <a:avLst/>
              <a:gdLst/>
              <a:ahLst/>
              <a:cxnLst/>
              <a:rect l="l" t="t" r="r" b="b"/>
              <a:pathLst>
                <a:path w="7845" h="9500" extrusionOk="0">
                  <a:moveTo>
                    <a:pt x="4812" y="1"/>
                  </a:moveTo>
                  <a:lnTo>
                    <a:pt x="0" y="1881"/>
                  </a:lnTo>
                  <a:lnTo>
                    <a:pt x="3033" y="9500"/>
                  </a:lnTo>
                  <a:lnTo>
                    <a:pt x="5013" y="7520"/>
                  </a:lnTo>
                  <a:lnTo>
                    <a:pt x="7845" y="7620"/>
                  </a:lnTo>
                  <a:lnTo>
                    <a:pt x="7845" y="7620"/>
                  </a:lnTo>
                  <a:lnTo>
                    <a:pt x="48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4"/>
            <p:cNvSpPr/>
            <p:nvPr/>
          </p:nvSpPr>
          <p:spPr>
            <a:xfrm>
              <a:off x="3767700" y="3062700"/>
              <a:ext cx="211175" cy="256275"/>
            </a:xfrm>
            <a:custGeom>
              <a:avLst/>
              <a:gdLst/>
              <a:ahLst/>
              <a:cxnLst/>
              <a:rect l="l" t="t" r="r" b="b"/>
              <a:pathLst>
                <a:path w="8447" h="10251" extrusionOk="0">
                  <a:moveTo>
                    <a:pt x="5013" y="627"/>
                  </a:moveTo>
                  <a:lnTo>
                    <a:pt x="7820" y="7744"/>
                  </a:lnTo>
                  <a:lnTo>
                    <a:pt x="5213" y="7644"/>
                  </a:lnTo>
                  <a:lnTo>
                    <a:pt x="3421" y="9436"/>
                  </a:lnTo>
                  <a:lnTo>
                    <a:pt x="3421" y="9436"/>
                  </a:lnTo>
                  <a:lnTo>
                    <a:pt x="627" y="2306"/>
                  </a:lnTo>
                  <a:lnTo>
                    <a:pt x="5013" y="627"/>
                  </a:lnTo>
                  <a:close/>
                  <a:moveTo>
                    <a:pt x="5213" y="0"/>
                  </a:moveTo>
                  <a:lnTo>
                    <a:pt x="0" y="2105"/>
                  </a:lnTo>
                  <a:lnTo>
                    <a:pt x="3233" y="10251"/>
                  </a:lnTo>
                  <a:lnTo>
                    <a:pt x="3434" y="10025"/>
                  </a:lnTo>
                  <a:lnTo>
                    <a:pt x="5314" y="8045"/>
                  </a:lnTo>
                  <a:lnTo>
                    <a:pt x="8446" y="8145"/>
                  </a:lnTo>
                  <a:lnTo>
                    <a:pt x="5213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4"/>
            <p:cNvSpPr/>
            <p:nvPr/>
          </p:nvSpPr>
          <p:spPr>
            <a:xfrm>
              <a:off x="3605425" y="2788875"/>
              <a:ext cx="391625" cy="396650"/>
            </a:xfrm>
            <a:custGeom>
              <a:avLst/>
              <a:gdLst/>
              <a:ahLst/>
              <a:cxnLst/>
              <a:rect l="l" t="t" r="r" b="b"/>
              <a:pathLst>
                <a:path w="15665" h="15866" extrusionOk="0">
                  <a:moveTo>
                    <a:pt x="7845" y="1"/>
                  </a:moveTo>
                  <a:lnTo>
                    <a:pt x="6491" y="527"/>
                  </a:lnTo>
                  <a:lnTo>
                    <a:pt x="5113" y="527"/>
                  </a:lnTo>
                  <a:lnTo>
                    <a:pt x="4085" y="1454"/>
                  </a:lnTo>
                  <a:lnTo>
                    <a:pt x="2732" y="1880"/>
                  </a:lnTo>
                  <a:lnTo>
                    <a:pt x="2105" y="3133"/>
                  </a:lnTo>
                  <a:lnTo>
                    <a:pt x="952" y="3961"/>
                  </a:lnTo>
                  <a:lnTo>
                    <a:pt x="727" y="5314"/>
                  </a:lnTo>
                  <a:lnTo>
                    <a:pt x="0" y="6567"/>
                  </a:lnTo>
                  <a:lnTo>
                    <a:pt x="326" y="7946"/>
                  </a:lnTo>
                  <a:lnTo>
                    <a:pt x="0" y="9299"/>
                  </a:lnTo>
                  <a:lnTo>
                    <a:pt x="727" y="10552"/>
                  </a:lnTo>
                  <a:lnTo>
                    <a:pt x="952" y="11905"/>
                  </a:lnTo>
                  <a:lnTo>
                    <a:pt x="2105" y="12833"/>
                  </a:lnTo>
                  <a:lnTo>
                    <a:pt x="2732" y="14086"/>
                  </a:lnTo>
                  <a:lnTo>
                    <a:pt x="4085" y="14512"/>
                  </a:lnTo>
                  <a:lnTo>
                    <a:pt x="5113" y="15464"/>
                  </a:lnTo>
                  <a:lnTo>
                    <a:pt x="6491" y="15339"/>
                  </a:lnTo>
                  <a:lnTo>
                    <a:pt x="7845" y="15865"/>
                  </a:lnTo>
                  <a:lnTo>
                    <a:pt x="9198" y="15339"/>
                  </a:lnTo>
                  <a:lnTo>
                    <a:pt x="10551" y="15464"/>
                  </a:lnTo>
                  <a:lnTo>
                    <a:pt x="11604" y="14512"/>
                  </a:lnTo>
                  <a:lnTo>
                    <a:pt x="12957" y="14086"/>
                  </a:lnTo>
                  <a:lnTo>
                    <a:pt x="13584" y="12833"/>
                  </a:lnTo>
                  <a:lnTo>
                    <a:pt x="14737" y="11905"/>
                  </a:lnTo>
                  <a:lnTo>
                    <a:pt x="14937" y="10552"/>
                  </a:lnTo>
                  <a:lnTo>
                    <a:pt x="15664" y="9299"/>
                  </a:lnTo>
                  <a:lnTo>
                    <a:pt x="15363" y="7946"/>
                  </a:lnTo>
                  <a:lnTo>
                    <a:pt x="15664" y="6567"/>
                  </a:lnTo>
                  <a:lnTo>
                    <a:pt x="14937" y="5314"/>
                  </a:lnTo>
                  <a:lnTo>
                    <a:pt x="14737" y="3961"/>
                  </a:lnTo>
                  <a:lnTo>
                    <a:pt x="13584" y="3133"/>
                  </a:lnTo>
                  <a:lnTo>
                    <a:pt x="12957" y="1880"/>
                  </a:lnTo>
                  <a:lnTo>
                    <a:pt x="11604" y="1454"/>
                  </a:lnTo>
                  <a:lnTo>
                    <a:pt x="10551" y="527"/>
                  </a:lnTo>
                  <a:lnTo>
                    <a:pt x="9198" y="527"/>
                  </a:lnTo>
                  <a:lnTo>
                    <a:pt x="78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4"/>
            <p:cNvSpPr/>
            <p:nvPr/>
          </p:nvSpPr>
          <p:spPr>
            <a:xfrm>
              <a:off x="3600400" y="2783875"/>
              <a:ext cx="402275" cy="409800"/>
            </a:xfrm>
            <a:custGeom>
              <a:avLst/>
              <a:gdLst/>
              <a:ahLst/>
              <a:cxnLst/>
              <a:rect l="l" t="t" r="r" b="b"/>
              <a:pathLst>
                <a:path w="16091" h="16392" extrusionOk="0">
                  <a:moveTo>
                    <a:pt x="8046" y="401"/>
                  </a:moveTo>
                  <a:lnTo>
                    <a:pt x="9299" y="927"/>
                  </a:lnTo>
                  <a:lnTo>
                    <a:pt x="10652" y="927"/>
                  </a:lnTo>
                  <a:lnTo>
                    <a:pt x="11705" y="1755"/>
                  </a:lnTo>
                  <a:lnTo>
                    <a:pt x="13058" y="2181"/>
                  </a:lnTo>
                  <a:lnTo>
                    <a:pt x="13685" y="3434"/>
                  </a:lnTo>
                  <a:lnTo>
                    <a:pt x="14712" y="4261"/>
                  </a:lnTo>
                  <a:lnTo>
                    <a:pt x="14938" y="5639"/>
                  </a:lnTo>
                  <a:lnTo>
                    <a:pt x="15665" y="6767"/>
                  </a:lnTo>
                  <a:lnTo>
                    <a:pt x="15339" y="8146"/>
                  </a:lnTo>
                  <a:lnTo>
                    <a:pt x="15339" y="8246"/>
                  </a:lnTo>
                  <a:lnTo>
                    <a:pt x="15665" y="9499"/>
                  </a:lnTo>
                  <a:lnTo>
                    <a:pt x="14938" y="10652"/>
                  </a:lnTo>
                  <a:lnTo>
                    <a:pt x="14712" y="12005"/>
                  </a:lnTo>
                  <a:lnTo>
                    <a:pt x="13685" y="12832"/>
                  </a:lnTo>
                  <a:lnTo>
                    <a:pt x="13058" y="14085"/>
                  </a:lnTo>
                  <a:lnTo>
                    <a:pt x="11705" y="14511"/>
                  </a:lnTo>
                  <a:lnTo>
                    <a:pt x="10652" y="15439"/>
                  </a:lnTo>
                  <a:lnTo>
                    <a:pt x="9299" y="15339"/>
                  </a:lnTo>
                  <a:lnTo>
                    <a:pt x="8046" y="15865"/>
                  </a:lnTo>
                  <a:lnTo>
                    <a:pt x="6793" y="15339"/>
                  </a:lnTo>
                  <a:lnTo>
                    <a:pt x="5439" y="15439"/>
                  </a:lnTo>
                  <a:lnTo>
                    <a:pt x="4386" y="14511"/>
                  </a:lnTo>
                  <a:lnTo>
                    <a:pt x="3033" y="14085"/>
                  </a:lnTo>
                  <a:lnTo>
                    <a:pt x="2407" y="12832"/>
                  </a:lnTo>
                  <a:lnTo>
                    <a:pt x="1354" y="12005"/>
                  </a:lnTo>
                  <a:lnTo>
                    <a:pt x="1153" y="10652"/>
                  </a:lnTo>
                  <a:lnTo>
                    <a:pt x="427" y="9499"/>
                  </a:lnTo>
                  <a:lnTo>
                    <a:pt x="727" y="8146"/>
                  </a:lnTo>
                  <a:lnTo>
                    <a:pt x="427" y="6767"/>
                  </a:lnTo>
                  <a:lnTo>
                    <a:pt x="1153" y="5639"/>
                  </a:lnTo>
                  <a:lnTo>
                    <a:pt x="1354" y="4261"/>
                  </a:lnTo>
                  <a:lnTo>
                    <a:pt x="2407" y="3434"/>
                  </a:lnTo>
                  <a:lnTo>
                    <a:pt x="3033" y="2181"/>
                  </a:lnTo>
                  <a:lnTo>
                    <a:pt x="4386" y="1755"/>
                  </a:lnTo>
                  <a:lnTo>
                    <a:pt x="5439" y="927"/>
                  </a:lnTo>
                  <a:lnTo>
                    <a:pt x="6793" y="927"/>
                  </a:lnTo>
                  <a:lnTo>
                    <a:pt x="8046" y="401"/>
                  </a:lnTo>
                  <a:close/>
                  <a:moveTo>
                    <a:pt x="8046" y="0"/>
                  </a:moveTo>
                  <a:lnTo>
                    <a:pt x="6692" y="501"/>
                  </a:lnTo>
                  <a:lnTo>
                    <a:pt x="5214" y="501"/>
                  </a:lnTo>
                  <a:lnTo>
                    <a:pt x="4186" y="1454"/>
                  </a:lnTo>
                  <a:lnTo>
                    <a:pt x="2808" y="1880"/>
                  </a:lnTo>
                  <a:lnTo>
                    <a:pt x="2081" y="3133"/>
                  </a:lnTo>
                  <a:lnTo>
                    <a:pt x="928" y="4060"/>
                  </a:lnTo>
                  <a:lnTo>
                    <a:pt x="727" y="5514"/>
                  </a:lnTo>
                  <a:lnTo>
                    <a:pt x="1" y="6767"/>
                  </a:lnTo>
                  <a:lnTo>
                    <a:pt x="301" y="8146"/>
                  </a:lnTo>
                  <a:lnTo>
                    <a:pt x="1" y="9599"/>
                  </a:lnTo>
                  <a:lnTo>
                    <a:pt x="727" y="10852"/>
                  </a:lnTo>
                  <a:lnTo>
                    <a:pt x="928" y="12206"/>
                  </a:lnTo>
                  <a:lnTo>
                    <a:pt x="2081" y="13158"/>
                  </a:lnTo>
                  <a:lnTo>
                    <a:pt x="2808" y="14411"/>
                  </a:lnTo>
                  <a:lnTo>
                    <a:pt x="4186" y="14912"/>
                  </a:lnTo>
                  <a:lnTo>
                    <a:pt x="5214" y="15865"/>
                  </a:lnTo>
                  <a:lnTo>
                    <a:pt x="6692" y="15765"/>
                  </a:lnTo>
                  <a:lnTo>
                    <a:pt x="8046" y="16391"/>
                  </a:lnTo>
                  <a:lnTo>
                    <a:pt x="9399" y="15765"/>
                  </a:lnTo>
                  <a:lnTo>
                    <a:pt x="10853" y="15865"/>
                  </a:lnTo>
                  <a:lnTo>
                    <a:pt x="11905" y="14912"/>
                  </a:lnTo>
                  <a:lnTo>
                    <a:pt x="13259" y="14411"/>
                  </a:lnTo>
                  <a:lnTo>
                    <a:pt x="13986" y="13158"/>
                  </a:lnTo>
                  <a:lnTo>
                    <a:pt x="15138" y="12206"/>
                  </a:lnTo>
                  <a:lnTo>
                    <a:pt x="15339" y="10852"/>
                  </a:lnTo>
                  <a:lnTo>
                    <a:pt x="16091" y="9599"/>
                  </a:lnTo>
                  <a:lnTo>
                    <a:pt x="15776" y="8195"/>
                  </a:lnTo>
                  <a:lnTo>
                    <a:pt x="16091" y="6767"/>
                  </a:lnTo>
                  <a:lnTo>
                    <a:pt x="15339" y="5514"/>
                  </a:lnTo>
                  <a:lnTo>
                    <a:pt x="15138" y="4060"/>
                  </a:lnTo>
                  <a:lnTo>
                    <a:pt x="13986" y="3133"/>
                  </a:lnTo>
                  <a:lnTo>
                    <a:pt x="13259" y="1880"/>
                  </a:lnTo>
                  <a:lnTo>
                    <a:pt x="11905" y="1454"/>
                  </a:lnTo>
                  <a:lnTo>
                    <a:pt x="10853" y="501"/>
                  </a:lnTo>
                  <a:lnTo>
                    <a:pt x="9399" y="501"/>
                  </a:lnTo>
                  <a:lnTo>
                    <a:pt x="8046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4"/>
            <p:cNvSpPr/>
            <p:nvPr/>
          </p:nvSpPr>
          <p:spPr>
            <a:xfrm>
              <a:off x="3663050" y="2851525"/>
              <a:ext cx="276975" cy="273850"/>
            </a:xfrm>
            <a:custGeom>
              <a:avLst/>
              <a:gdLst/>
              <a:ahLst/>
              <a:cxnLst/>
              <a:rect l="l" t="t" r="r" b="b"/>
              <a:pathLst>
                <a:path w="11079" h="10954" extrusionOk="0">
                  <a:moveTo>
                    <a:pt x="5540" y="302"/>
                  </a:moveTo>
                  <a:cubicBezTo>
                    <a:pt x="6993" y="302"/>
                    <a:pt x="8246" y="828"/>
                    <a:pt x="9199" y="1780"/>
                  </a:cubicBezTo>
                  <a:cubicBezTo>
                    <a:pt x="10126" y="2708"/>
                    <a:pt x="10753" y="4061"/>
                    <a:pt x="10753" y="5440"/>
                  </a:cubicBezTo>
                  <a:cubicBezTo>
                    <a:pt x="10753" y="6893"/>
                    <a:pt x="10126" y="8146"/>
                    <a:pt x="9199" y="9074"/>
                  </a:cubicBezTo>
                  <a:cubicBezTo>
                    <a:pt x="8246" y="10026"/>
                    <a:pt x="6993" y="10653"/>
                    <a:pt x="5540" y="10653"/>
                  </a:cubicBezTo>
                  <a:cubicBezTo>
                    <a:pt x="4061" y="10653"/>
                    <a:pt x="2808" y="10026"/>
                    <a:pt x="1880" y="9074"/>
                  </a:cubicBezTo>
                  <a:cubicBezTo>
                    <a:pt x="928" y="8146"/>
                    <a:pt x="302" y="6893"/>
                    <a:pt x="302" y="5440"/>
                  </a:cubicBezTo>
                  <a:cubicBezTo>
                    <a:pt x="302" y="4061"/>
                    <a:pt x="928" y="2708"/>
                    <a:pt x="1880" y="1780"/>
                  </a:cubicBezTo>
                  <a:cubicBezTo>
                    <a:pt x="2808" y="828"/>
                    <a:pt x="4061" y="302"/>
                    <a:pt x="5540" y="302"/>
                  </a:cubicBezTo>
                  <a:close/>
                  <a:moveTo>
                    <a:pt x="5540" y="1"/>
                  </a:moveTo>
                  <a:cubicBezTo>
                    <a:pt x="2507" y="1"/>
                    <a:pt x="1" y="2407"/>
                    <a:pt x="1" y="5440"/>
                  </a:cubicBezTo>
                  <a:cubicBezTo>
                    <a:pt x="1" y="8447"/>
                    <a:pt x="2507" y="10953"/>
                    <a:pt x="5540" y="10953"/>
                  </a:cubicBezTo>
                  <a:cubicBezTo>
                    <a:pt x="8572" y="10953"/>
                    <a:pt x="11079" y="8447"/>
                    <a:pt x="11079" y="5440"/>
                  </a:cubicBezTo>
                  <a:cubicBezTo>
                    <a:pt x="11079" y="2407"/>
                    <a:pt x="8572" y="1"/>
                    <a:pt x="5540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6" name="Google Shape;796;p34"/>
          <p:cNvGrpSpPr/>
          <p:nvPr/>
        </p:nvGrpSpPr>
        <p:grpSpPr>
          <a:xfrm rot="132037" flipH="1">
            <a:off x="7495981" y="1045848"/>
            <a:ext cx="1385983" cy="2705355"/>
            <a:chOff x="409722" y="228600"/>
            <a:chExt cx="1385931" cy="2705253"/>
          </a:xfrm>
        </p:grpSpPr>
        <p:grpSp>
          <p:nvGrpSpPr>
            <p:cNvPr id="797" name="Google Shape;797;p34"/>
            <p:cNvGrpSpPr/>
            <p:nvPr/>
          </p:nvGrpSpPr>
          <p:grpSpPr>
            <a:xfrm rot="-617154" flipH="1">
              <a:off x="575967" y="402323"/>
              <a:ext cx="1053440" cy="2450002"/>
              <a:chOff x="3817855" y="1437512"/>
              <a:chExt cx="541146" cy="1128254"/>
            </a:xfrm>
          </p:grpSpPr>
          <p:sp>
            <p:nvSpPr>
              <p:cNvPr id="798" name="Google Shape;798;p34"/>
              <p:cNvSpPr/>
              <p:nvPr/>
            </p:nvSpPr>
            <p:spPr>
              <a:xfrm>
                <a:off x="3817855" y="1437512"/>
                <a:ext cx="541146" cy="1128254"/>
              </a:xfrm>
              <a:custGeom>
                <a:avLst/>
                <a:gdLst/>
                <a:ahLst/>
                <a:cxnLst/>
                <a:rect l="l" t="t" r="r" b="b"/>
                <a:pathLst>
                  <a:path w="28598" h="59625" extrusionOk="0">
                    <a:moveTo>
                      <a:pt x="101" y="0"/>
                    </a:moveTo>
                    <a:lnTo>
                      <a:pt x="1" y="426"/>
                    </a:lnTo>
                    <a:cubicBezTo>
                      <a:pt x="16066" y="3359"/>
                      <a:pt x="28197" y="17344"/>
                      <a:pt x="28197" y="34161"/>
                    </a:cubicBezTo>
                    <a:lnTo>
                      <a:pt x="28197" y="34462"/>
                    </a:lnTo>
                    <a:cubicBezTo>
                      <a:pt x="28096" y="44286"/>
                      <a:pt x="23911" y="53058"/>
                      <a:pt x="17219" y="59324"/>
                    </a:cubicBezTo>
                    <a:lnTo>
                      <a:pt x="17545" y="59625"/>
                    </a:lnTo>
                    <a:cubicBezTo>
                      <a:pt x="24212" y="53359"/>
                      <a:pt x="28497" y="44386"/>
                      <a:pt x="28598" y="34462"/>
                    </a:cubicBezTo>
                    <a:lnTo>
                      <a:pt x="28598" y="34161"/>
                    </a:lnTo>
                    <a:cubicBezTo>
                      <a:pt x="28598" y="17143"/>
                      <a:pt x="16292" y="2933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34"/>
              <p:cNvSpPr/>
              <p:nvPr/>
            </p:nvSpPr>
            <p:spPr>
              <a:xfrm>
                <a:off x="3985754" y="1615346"/>
                <a:ext cx="39378" cy="29898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580" extrusionOk="0">
                    <a:moveTo>
                      <a:pt x="1053" y="1"/>
                    </a:moveTo>
                    <a:cubicBezTo>
                      <a:pt x="0" y="1"/>
                      <a:pt x="0" y="1580"/>
                      <a:pt x="1053" y="1580"/>
                    </a:cubicBezTo>
                    <a:cubicBezTo>
                      <a:pt x="2080" y="1580"/>
                      <a:pt x="2080" y="1"/>
                      <a:pt x="1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0" name="Google Shape;800;p34"/>
            <p:cNvSpPr/>
            <p:nvPr/>
          </p:nvSpPr>
          <p:spPr>
            <a:xfrm>
              <a:off x="1419225" y="228600"/>
              <a:ext cx="142800" cy="14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" name="Google Shape;801;p34"/>
          <p:cNvGrpSpPr/>
          <p:nvPr/>
        </p:nvGrpSpPr>
        <p:grpSpPr>
          <a:xfrm rot="-10569166" flipH="1">
            <a:off x="299793" y="1362645"/>
            <a:ext cx="1386005" cy="2705399"/>
            <a:chOff x="409722" y="228600"/>
            <a:chExt cx="1385931" cy="2705253"/>
          </a:xfrm>
        </p:grpSpPr>
        <p:grpSp>
          <p:nvGrpSpPr>
            <p:cNvPr id="802" name="Google Shape;802;p34"/>
            <p:cNvGrpSpPr/>
            <p:nvPr/>
          </p:nvGrpSpPr>
          <p:grpSpPr>
            <a:xfrm rot="-617154" flipH="1">
              <a:off x="575967" y="402323"/>
              <a:ext cx="1053440" cy="2450002"/>
              <a:chOff x="3817855" y="1437512"/>
              <a:chExt cx="541146" cy="1128254"/>
            </a:xfrm>
          </p:grpSpPr>
          <p:sp>
            <p:nvSpPr>
              <p:cNvPr id="803" name="Google Shape;803;p34"/>
              <p:cNvSpPr/>
              <p:nvPr/>
            </p:nvSpPr>
            <p:spPr>
              <a:xfrm>
                <a:off x="3817855" y="1437512"/>
                <a:ext cx="541146" cy="1128254"/>
              </a:xfrm>
              <a:custGeom>
                <a:avLst/>
                <a:gdLst/>
                <a:ahLst/>
                <a:cxnLst/>
                <a:rect l="l" t="t" r="r" b="b"/>
                <a:pathLst>
                  <a:path w="28598" h="59625" extrusionOk="0">
                    <a:moveTo>
                      <a:pt x="101" y="0"/>
                    </a:moveTo>
                    <a:lnTo>
                      <a:pt x="1" y="426"/>
                    </a:lnTo>
                    <a:cubicBezTo>
                      <a:pt x="16066" y="3359"/>
                      <a:pt x="28197" y="17344"/>
                      <a:pt x="28197" y="34161"/>
                    </a:cubicBezTo>
                    <a:lnTo>
                      <a:pt x="28197" y="34462"/>
                    </a:lnTo>
                    <a:cubicBezTo>
                      <a:pt x="28096" y="44286"/>
                      <a:pt x="23911" y="53058"/>
                      <a:pt x="17219" y="59324"/>
                    </a:cubicBezTo>
                    <a:lnTo>
                      <a:pt x="17545" y="59625"/>
                    </a:lnTo>
                    <a:cubicBezTo>
                      <a:pt x="24212" y="53359"/>
                      <a:pt x="28497" y="44386"/>
                      <a:pt x="28598" y="34462"/>
                    </a:cubicBezTo>
                    <a:lnTo>
                      <a:pt x="28598" y="34161"/>
                    </a:lnTo>
                    <a:cubicBezTo>
                      <a:pt x="28598" y="17143"/>
                      <a:pt x="16292" y="2933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34"/>
              <p:cNvSpPr/>
              <p:nvPr/>
            </p:nvSpPr>
            <p:spPr>
              <a:xfrm>
                <a:off x="3985754" y="1615346"/>
                <a:ext cx="39378" cy="29898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580" extrusionOk="0">
                    <a:moveTo>
                      <a:pt x="1053" y="1"/>
                    </a:moveTo>
                    <a:cubicBezTo>
                      <a:pt x="0" y="1"/>
                      <a:pt x="0" y="1580"/>
                      <a:pt x="1053" y="1580"/>
                    </a:cubicBezTo>
                    <a:cubicBezTo>
                      <a:pt x="2080" y="1580"/>
                      <a:pt x="2080" y="1"/>
                      <a:pt x="1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5" name="Google Shape;805;p34"/>
            <p:cNvSpPr/>
            <p:nvPr/>
          </p:nvSpPr>
          <p:spPr>
            <a:xfrm>
              <a:off x="1419225" y="228600"/>
              <a:ext cx="142800" cy="14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Правоугаоник 1">
            <a:hlinkClick r:id="rId4" action="ppaction://hlinksldjump"/>
            <a:extLst>
              <a:ext uri="{FF2B5EF4-FFF2-40B4-BE49-F238E27FC236}">
                <a16:creationId xmlns:a16="http://schemas.microsoft.com/office/drawing/2014/main" id="{BB27F696-8FB1-D554-AF7E-B5D8784E52E6}"/>
              </a:ext>
            </a:extLst>
          </p:cNvPr>
          <p:cNvSpPr/>
          <p:nvPr/>
        </p:nvSpPr>
        <p:spPr>
          <a:xfrm>
            <a:off x="8222226" y="4660490"/>
            <a:ext cx="921774" cy="4830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Права линија спајања са стрелицом 2">
            <a:extLst>
              <a:ext uri="{FF2B5EF4-FFF2-40B4-BE49-F238E27FC236}">
                <a16:creationId xmlns:a16="http://schemas.microsoft.com/office/drawing/2014/main" id="{F346400E-1167-124B-DD18-922DC594C337}"/>
              </a:ext>
            </a:extLst>
          </p:cNvPr>
          <p:cNvCxnSpPr/>
          <p:nvPr/>
        </p:nvCxnSpPr>
        <p:spPr>
          <a:xfrm flipH="1">
            <a:off x="8384458" y="4903839"/>
            <a:ext cx="648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96033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32"/>
          <p:cNvSpPr/>
          <p:nvPr/>
        </p:nvSpPr>
        <p:spPr>
          <a:xfrm>
            <a:off x="3702060" y="1930419"/>
            <a:ext cx="1739885" cy="1739885"/>
          </a:xfrm>
          <a:custGeom>
            <a:avLst/>
            <a:gdLst/>
            <a:ahLst/>
            <a:cxnLst/>
            <a:rect l="l" t="t" r="r" b="b"/>
            <a:pathLst>
              <a:path w="27756" h="27756" extrusionOk="0">
                <a:moveTo>
                  <a:pt x="13878" y="0"/>
                </a:moveTo>
                <a:cubicBezTo>
                  <a:pt x="6217" y="0"/>
                  <a:pt x="0" y="6211"/>
                  <a:pt x="0" y="13878"/>
                </a:cubicBezTo>
                <a:cubicBezTo>
                  <a:pt x="0" y="21539"/>
                  <a:pt x="6217" y="27756"/>
                  <a:pt x="13878" y="27756"/>
                </a:cubicBezTo>
                <a:cubicBezTo>
                  <a:pt x="21545" y="27756"/>
                  <a:pt x="27756" y="21539"/>
                  <a:pt x="27756" y="13878"/>
                </a:cubicBezTo>
                <a:cubicBezTo>
                  <a:pt x="27756" y="6211"/>
                  <a:pt x="21545" y="0"/>
                  <a:pt x="138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32"/>
          <p:cNvSpPr/>
          <p:nvPr/>
        </p:nvSpPr>
        <p:spPr>
          <a:xfrm>
            <a:off x="3545345" y="1773705"/>
            <a:ext cx="2053310" cy="2053310"/>
          </a:xfrm>
          <a:custGeom>
            <a:avLst/>
            <a:gdLst/>
            <a:ahLst/>
            <a:cxnLst/>
            <a:rect l="l" t="t" r="r" b="b"/>
            <a:pathLst>
              <a:path w="32756" h="32756" fill="none" extrusionOk="0">
                <a:moveTo>
                  <a:pt x="16378" y="32755"/>
                </a:moveTo>
                <a:lnTo>
                  <a:pt x="16378" y="32755"/>
                </a:lnTo>
                <a:cubicBezTo>
                  <a:pt x="7331" y="32755"/>
                  <a:pt x="1" y="25418"/>
                  <a:pt x="1" y="16378"/>
                </a:cubicBezTo>
                <a:lnTo>
                  <a:pt x="1" y="16378"/>
                </a:lnTo>
                <a:cubicBezTo>
                  <a:pt x="1" y="7331"/>
                  <a:pt x="7331" y="1"/>
                  <a:pt x="16378" y="1"/>
                </a:cubicBezTo>
                <a:lnTo>
                  <a:pt x="16378" y="1"/>
                </a:lnTo>
                <a:cubicBezTo>
                  <a:pt x="25425" y="1"/>
                  <a:pt x="32755" y="7331"/>
                  <a:pt x="32755" y="16378"/>
                </a:cubicBezTo>
                <a:lnTo>
                  <a:pt x="32755" y="16378"/>
                </a:lnTo>
                <a:cubicBezTo>
                  <a:pt x="32755" y="25418"/>
                  <a:pt x="25425" y="32755"/>
                  <a:pt x="16378" y="32755"/>
                </a:cubicBezTo>
                <a:close/>
              </a:path>
            </a:pathLst>
          </a:custGeom>
          <a:solidFill>
            <a:srgbClr val="FFFFFF"/>
          </a:solidFill>
          <a:ln w="285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32"/>
          <p:cNvSpPr/>
          <p:nvPr/>
        </p:nvSpPr>
        <p:spPr>
          <a:xfrm>
            <a:off x="4040005" y="2403843"/>
            <a:ext cx="1063969" cy="674050"/>
          </a:xfrm>
          <a:custGeom>
            <a:avLst/>
            <a:gdLst/>
            <a:ahLst/>
            <a:cxnLst/>
            <a:rect l="l" t="t" r="r" b="b"/>
            <a:pathLst>
              <a:path w="13095" h="8296" extrusionOk="0">
                <a:moveTo>
                  <a:pt x="1289" y="0"/>
                </a:moveTo>
                <a:cubicBezTo>
                  <a:pt x="576" y="0"/>
                  <a:pt x="0" y="602"/>
                  <a:pt x="0" y="1341"/>
                </a:cubicBezTo>
                <a:lnTo>
                  <a:pt x="0" y="6955"/>
                </a:lnTo>
                <a:cubicBezTo>
                  <a:pt x="0" y="7693"/>
                  <a:pt x="576" y="8296"/>
                  <a:pt x="1289" y="8296"/>
                </a:cubicBezTo>
                <a:lnTo>
                  <a:pt x="11805" y="8296"/>
                </a:lnTo>
                <a:cubicBezTo>
                  <a:pt x="12518" y="8296"/>
                  <a:pt x="13094" y="7693"/>
                  <a:pt x="13094" y="6955"/>
                </a:cubicBezTo>
                <a:lnTo>
                  <a:pt x="13094" y="1341"/>
                </a:lnTo>
                <a:cubicBezTo>
                  <a:pt x="13094" y="602"/>
                  <a:pt x="12518" y="7"/>
                  <a:pt x="11805" y="0"/>
                </a:cubicBezTo>
                <a:close/>
              </a:path>
            </a:pathLst>
          </a:custGeom>
          <a:solidFill>
            <a:srgbClr val="FFFFFF"/>
          </a:solidFill>
          <a:ln w="975" cap="flat" cmpd="sng">
            <a:solidFill>
              <a:srgbClr val="507FB5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32"/>
          <p:cNvSpPr/>
          <p:nvPr/>
        </p:nvSpPr>
        <p:spPr>
          <a:xfrm>
            <a:off x="4040005" y="2404331"/>
            <a:ext cx="1063969" cy="673563"/>
          </a:xfrm>
          <a:custGeom>
            <a:avLst/>
            <a:gdLst/>
            <a:ahLst/>
            <a:cxnLst/>
            <a:rect l="l" t="t" r="r" b="b"/>
            <a:pathLst>
              <a:path w="13095" h="8290" extrusionOk="0">
                <a:moveTo>
                  <a:pt x="1289" y="1"/>
                </a:moveTo>
                <a:cubicBezTo>
                  <a:pt x="576" y="1"/>
                  <a:pt x="0" y="596"/>
                  <a:pt x="0" y="1341"/>
                </a:cubicBezTo>
                <a:lnTo>
                  <a:pt x="0" y="6949"/>
                </a:lnTo>
                <a:cubicBezTo>
                  <a:pt x="0" y="7687"/>
                  <a:pt x="576" y="8290"/>
                  <a:pt x="1289" y="8290"/>
                </a:cubicBezTo>
                <a:lnTo>
                  <a:pt x="11805" y="8290"/>
                </a:lnTo>
                <a:cubicBezTo>
                  <a:pt x="12518" y="8290"/>
                  <a:pt x="13094" y="7687"/>
                  <a:pt x="13094" y="6949"/>
                </a:cubicBezTo>
                <a:lnTo>
                  <a:pt x="13094" y="1341"/>
                </a:lnTo>
                <a:cubicBezTo>
                  <a:pt x="13094" y="596"/>
                  <a:pt x="12518" y="1"/>
                  <a:pt x="11805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5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32"/>
          <p:cNvSpPr/>
          <p:nvPr/>
        </p:nvSpPr>
        <p:spPr>
          <a:xfrm>
            <a:off x="4128895" y="2490132"/>
            <a:ext cx="886113" cy="506756"/>
          </a:xfrm>
          <a:custGeom>
            <a:avLst/>
            <a:gdLst/>
            <a:ahLst/>
            <a:cxnLst/>
            <a:rect l="l" t="t" r="r" b="b"/>
            <a:pathLst>
              <a:path w="10906" h="6237" extrusionOk="0">
                <a:moveTo>
                  <a:pt x="240" y="0"/>
                </a:moveTo>
                <a:cubicBezTo>
                  <a:pt x="104" y="0"/>
                  <a:pt x="0" y="110"/>
                  <a:pt x="0" y="240"/>
                </a:cubicBezTo>
                <a:lnTo>
                  <a:pt x="0" y="5997"/>
                </a:lnTo>
                <a:cubicBezTo>
                  <a:pt x="0" y="6126"/>
                  <a:pt x="104" y="6236"/>
                  <a:pt x="240" y="6236"/>
                </a:cubicBezTo>
                <a:lnTo>
                  <a:pt x="10673" y="6236"/>
                </a:lnTo>
                <a:cubicBezTo>
                  <a:pt x="10802" y="6236"/>
                  <a:pt x="10906" y="6126"/>
                  <a:pt x="10906" y="5997"/>
                </a:cubicBezTo>
                <a:lnTo>
                  <a:pt x="10906" y="240"/>
                </a:lnTo>
                <a:cubicBezTo>
                  <a:pt x="10906" y="110"/>
                  <a:pt x="10802" y="0"/>
                  <a:pt x="10673" y="0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32"/>
          <p:cNvSpPr/>
          <p:nvPr/>
        </p:nvSpPr>
        <p:spPr>
          <a:xfrm>
            <a:off x="4128895" y="2490132"/>
            <a:ext cx="886113" cy="506756"/>
          </a:xfrm>
          <a:custGeom>
            <a:avLst/>
            <a:gdLst/>
            <a:ahLst/>
            <a:cxnLst/>
            <a:rect l="l" t="t" r="r" b="b"/>
            <a:pathLst>
              <a:path w="10906" h="6237" fill="none" extrusionOk="0">
                <a:moveTo>
                  <a:pt x="10906" y="5997"/>
                </a:moveTo>
                <a:cubicBezTo>
                  <a:pt x="10906" y="6126"/>
                  <a:pt x="10802" y="6236"/>
                  <a:pt x="10673" y="6236"/>
                </a:cubicBezTo>
                <a:lnTo>
                  <a:pt x="240" y="6236"/>
                </a:lnTo>
                <a:cubicBezTo>
                  <a:pt x="104" y="6236"/>
                  <a:pt x="0" y="6126"/>
                  <a:pt x="0" y="5997"/>
                </a:cubicBezTo>
                <a:lnTo>
                  <a:pt x="0" y="240"/>
                </a:lnTo>
                <a:cubicBezTo>
                  <a:pt x="0" y="110"/>
                  <a:pt x="104" y="0"/>
                  <a:pt x="240" y="0"/>
                </a:cubicBezTo>
                <a:lnTo>
                  <a:pt x="10673" y="0"/>
                </a:lnTo>
                <a:cubicBezTo>
                  <a:pt x="10802" y="0"/>
                  <a:pt x="10906" y="110"/>
                  <a:pt x="10906" y="240"/>
                </a:cubicBezTo>
                <a:close/>
              </a:path>
            </a:pathLst>
          </a:custGeom>
          <a:noFill/>
          <a:ln w="19050" cap="flat" cmpd="sng">
            <a:solidFill>
              <a:schemeClr val="accent5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32"/>
          <p:cNvSpPr/>
          <p:nvPr/>
        </p:nvSpPr>
        <p:spPr>
          <a:xfrm>
            <a:off x="4424083" y="2564315"/>
            <a:ext cx="296319" cy="296319"/>
          </a:xfrm>
          <a:custGeom>
            <a:avLst/>
            <a:gdLst/>
            <a:ahLst/>
            <a:cxnLst/>
            <a:rect l="l" t="t" r="r" b="b"/>
            <a:pathLst>
              <a:path w="3647" h="3647" fill="none" extrusionOk="0">
                <a:moveTo>
                  <a:pt x="3646" y="1820"/>
                </a:moveTo>
                <a:cubicBezTo>
                  <a:pt x="3646" y="2830"/>
                  <a:pt x="2830" y="3646"/>
                  <a:pt x="1820" y="3646"/>
                </a:cubicBezTo>
                <a:cubicBezTo>
                  <a:pt x="816" y="3646"/>
                  <a:pt x="0" y="2830"/>
                  <a:pt x="0" y="1820"/>
                </a:cubicBezTo>
                <a:cubicBezTo>
                  <a:pt x="0" y="816"/>
                  <a:pt x="816" y="0"/>
                  <a:pt x="1820" y="0"/>
                </a:cubicBezTo>
                <a:cubicBezTo>
                  <a:pt x="2830" y="0"/>
                  <a:pt x="3646" y="816"/>
                  <a:pt x="3646" y="182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32"/>
          <p:cNvSpPr/>
          <p:nvPr/>
        </p:nvSpPr>
        <p:spPr>
          <a:xfrm>
            <a:off x="4549861" y="2644754"/>
            <a:ext cx="85800" cy="135363"/>
          </a:xfrm>
          <a:custGeom>
            <a:avLst/>
            <a:gdLst/>
            <a:ahLst/>
            <a:cxnLst/>
            <a:rect l="l" t="t" r="r" b="b"/>
            <a:pathLst>
              <a:path w="1056" h="1666" extrusionOk="0">
                <a:moveTo>
                  <a:pt x="0" y="1"/>
                </a:moveTo>
                <a:lnTo>
                  <a:pt x="0" y="1665"/>
                </a:lnTo>
                <a:lnTo>
                  <a:pt x="1056" y="830"/>
                </a:lnTo>
                <a:lnTo>
                  <a:pt x="0" y="1"/>
                </a:lnTo>
                <a:close/>
              </a:path>
            </a:pathLst>
          </a:custGeom>
          <a:solidFill>
            <a:schemeClr val="accent3"/>
          </a:solidFill>
          <a:ln w="2925" cap="flat" cmpd="sng">
            <a:solidFill>
              <a:schemeClr val="accent3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32"/>
          <p:cNvSpPr/>
          <p:nvPr/>
        </p:nvSpPr>
        <p:spPr>
          <a:xfrm>
            <a:off x="4170983" y="2924179"/>
            <a:ext cx="802506" cy="81"/>
          </a:xfrm>
          <a:custGeom>
            <a:avLst/>
            <a:gdLst/>
            <a:ahLst/>
            <a:cxnLst/>
            <a:rect l="l" t="t" r="r" b="b"/>
            <a:pathLst>
              <a:path w="9877" h="1" fill="none" extrusionOk="0">
                <a:moveTo>
                  <a:pt x="1" y="1"/>
                </a:moveTo>
                <a:lnTo>
                  <a:pt x="9876" y="1"/>
                </a:lnTo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32"/>
          <p:cNvSpPr/>
          <p:nvPr/>
        </p:nvSpPr>
        <p:spPr>
          <a:xfrm>
            <a:off x="4528817" y="2445363"/>
            <a:ext cx="86856" cy="81"/>
          </a:xfrm>
          <a:custGeom>
            <a:avLst/>
            <a:gdLst/>
            <a:ahLst/>
            <a:cxnLst/>
            <a:rect l="l" t="t" r="r" b="b"/>
            <a:pathLst>
              <a:path w="1069" h="1" fill="none" extrusionOk="0">
                <a:moveTo>
                  <a:pt x="0" y="1"/>
                </a:moveTo>
                <a:lnTo>
                  <a:pt x="1069" y="1"/>
                </a:ln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32"/>
          <p:cNvSpPr/>
          <p:nvPr/>
        </p:nvSpPr>
        <p:spPr>
          <a:xfrm>
            <a:off x="4040005" y="3077826"/>
            <a:ext cx="1063969" cy="119031"/>
          </a:xfrm>
          <a:custGeom>
            <a:avLst/>
            <a:gdLst/>
            <a:ahLst/>
            <a:cxnLst/>
            <a:rect l="l" t="t" r="r" b="b"/>
            <a:pathLst>
              <a:path w="13095" h="1465" extrusionOk="0">
                <a:moveTo>
                  <a:pt x="732" y="1"/>
                </a:moveTo>
                <a:cubicBezTo>
                  <a:pt x="330" y="1"/>
                  <a:pt x="0" y="331"/>
                  <a:pt x="0" y="732"/>
                </a:cubicBezTo>
                <a:cubicBezTo>
                  <a:pt x="0" y="1134"/>
                  <a:pt x="330" y="1464"/>
                  <a:pt x="732" y="1464"/>
                </a:cubicBezTo>
                <a:lnTo>
                  <a:pt x="12362" y="1464"/>
                </a:lnTo>
                <a:cubicBezTo>
                  <a:pt x="12764" y="1464"/>
                  <a:pt x="13094" y="1134"/>
                  <a:pt x="13094" y="732"/>
                </a:cubicBezTo>
                <a:cubicBezTo>
                  <a:pt x="13094" y="331"/>
                  <a:pt x="12764" y="1"/>
                  <a:pt x="12362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5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32"/>
          <p:cNvSpPr/>
          <p:nvPr/>
        </p:nvSpPr>
        <p:spPr>
          <a:xfrm>
            <a:off x="4577719" y="3672008"/>
            <a:ext cx="81" cy="8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1"/>
                </a:moveTo>
                <a:close/>
              </a:path>
            </a:pathLst>
          </a:custGeom>
          <a:noFill/>
          <a:ln w="2925" cap="flat" cmpd="sng">
            <a:solidFill>
              <a:srgbClr val="F1CB30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32"/>
          <p:cNvSpPr txBox="1"/>
          <p:nvPr/>
        </p:nvSpPr>
        <p:spPr>
          <a:xfrm>
            <a:off x="6351494" y="1496961"/>
            <a:ext cx="2079600" cy="803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000" b="1" dirty="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  <a:hlinkClick r:id="rId4" action="ppaction://hlinksldjump"/>
              </a:rPr>
              <a:t>Презентовање</a:t>
            </a:r>
            <a:endParaRPr sz="2000" b="1" dirty="0">
              <a:solidFill>
                <a:schemeClr val="accent5"/>
              </a:solidFill>
              <a:latin typeface="Aldrich"/>
              <a:ea typeface="Aldrich"/>
              <a:cs typeface="Aldrich"/>
              <a:sym typeface="Aldrich"/>
            </a:endParaRPr>
          </a:p>
        </p:txBody>
      </p:sp>
      <p:sp>
        <p:nvSpPr>
          <p:cNvPr id="700" name="Google Shape;700;p32"/>
          <p:cNvSpPr txBox="1"/>
          <p:nvPr/>
        </p:nvSpPr>
        <p:spPr>
          <a:xfrm>
            <a:off x="824435" y="1645084"/>
            <a:ext cx="2079600" cy="636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000" b="1" dirty="0">
                <a:solidFill>
                  <a:schemeClr val="tx1"/>
                </a:solidFill>
                <a:latin typeface="Aldrich"/>
                <a:ea typeface="Aldrich"/>
                <a:cs typeface="Aldrich"/>
                <a:sym typeface="Aldrich"/>
              </a:rPr>
              <a:t>Рад са слајдовима</a:t>
            </a:r>
            <a:endParaRPr sz="2000" b="1" dirty="0">
              <a:solidFill>
                <a:schemeClr val="tx1"/>
              </a:solidFill>
              <a:latin typeface="Aldrich"/>
              <a:ea typeface="Aldrich"/>
              <a:cs typeface="Aldrich"/>
              <a:sym typeface="Aldrich"/>
            </a:endParaRPr>
          </a:p>
        </p:txBody>
      </p:sp>
      <p:cxnSp>
        <p:nvCxnSpPr>
          <p:cNvPr id="705" name="Google Shape;705;p32"/>
          <p:cNvCxnSpPr>
            <a:cxnSpLocks/>
            <a:stCxn id="700" idx="3"/>
          </p:cNvCxnSpPr>
          <p:nvPr/>
        </p:nvCxnSpPr>
        <p:spPr>
          <a:xfrm>
            <a:off x="2904035" y="1963491"/>
            <a:ext cx="781800" cy="141106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706" name="Google Shape;706;p32"/>
          <p:cNvSpPr/>
          <p:nvPr/>
        </p:nvSpPr>
        <p:spPr>
          <a:xfrm>
            <a:off x="3838538" y="1838325"/>
            <a:ext cx="238200" cy="2382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32"/>
          <p:cNvSpPr/>
          <p:nvPr/>
        </p:nvSpPr>
        <p:spPr>
          <a:xfrm>
            <a:off x="5067263" y="1838325"/>
            <a:ext cx="238200" cy="238200"/>
          </a:xfrm>
          <a:prstGeom prst="ellipse">
            <a:avLst/>
          </a:prstGeom>
          <a:solidFill>
            <a:schemeClr val="accent6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08" name="Google Shape;708;p32"/>
          <p:cNvCxnSpPr/>
          <p:nvPr/>
        </p:nvCxnSpPr>
        <p:spPr>
          <a:xfrm rot="10800000">
            <a:off x="5569700" y="1956474"/>
            <a:ext cx="781800" cy="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711" name="Google Shape;711;p32"/>
          <p:cNvSpPr/>
          <p:nvPr/>
        </p:nvSpPr>
        <p:spPr>
          <a:xfrm>
            <a:off x="3838538" y="3533775"/>
            <a:ext cx="238200" cy="2382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32"/>
          <p:cNvSpPr/>
          <p:nvPr/>
        </p:nvSpPr>
        <p:spPr>
          <a:xfrm>
            <a:off x="5067263" y="3533775"/>
            <a:ext cx="238200" cy="238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Правоугаоник 9">
            <a:hlinkClick r:id="rId5" action="ppaction://hlinksldjump"/>
            <a:extLst>
              <a:ext uri="{FF2B5EF4-FFF2-40B4-BE49-F238E27FC236}">
                <a16:creationId xmlns:a16="http://schemas.microsoft.com/office/drawing/2014/main" id="{EA737841-EF58-F8E3-3314-99D1BDA9BA4F}"/>
              </a:ext>
            </a:extLst>
          </p:cNvPr>
          <p:cNvSpPr/>
          <p:nvPr/>
        </p:nvSpPr>
        <p:spPr>
          <a:xfrm>
            <a:off x="7883013" y="4247535"/>
            <a:ext cx="921774" cy="4830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Права линија спајања са стрелицом 10">
            <a:extLst>
              <a:ext uri="{FF2B5EF4-FFF2-40B4-BE49-F238E27FC236}">
                <a16:creationId xmlns:a16="http://schemas.microsoft.com/office/drawing/2014/main" id="{BDB790B5-0CD5-98E1-9957-1D0B3BC248A7}"/>
              </a:ext>
            </a:extLst>
          </p:cNvPr>
          <p:cNvCxnSpPr/>
          <p:nvPr/>
        </p:nvCxnSpPr>
        <p:spPr>
          <a:xfrm flipH="1">
            <a:off x="8045245" y="4490884"/>
            <a:ext cx="648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Оквир за текст 11">
            <a:extLst>
              <a:ext uri="{FF2B5EF4-FFF2-40B4-BE49-F238E27FC236}">
                <a16:creationId xmlns:a16="http://schemas.microsoft.com/office/drawing/2014/main" id="{6008491D-0314-CAB6-339F-BFF75D6D37CB}"/>
              </a:ext>
            </a:extLst>
          </p:cNvPr>
          <p:cNvSpPr txBox="1"/>
          <p:nvPr/>
        </p:nvSpPr>
        <p:spPr>
          <a:xfrm>
            <a:off x="1896525" y="558114"/>
            <a:ext cx="5597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>
              <a:spcAft>
                <a:spcPts val="300"/>
              </a:spcAft>
              <a:buFont typeface="+mj-lt"/>
              <a:buNone/>
            </a:pPr>
            <a:r>
              <a:rPr lang="sr-Cyrl-RS" sz="2400" b="1" dirty="0">
                <a:solidFill>
                  <a:schemeClr val="tx1"/>
                </a:solidFill>
                <a:latin typeface="Aldrich"/>
                <a:ea typeface="Calibri"/>
              </a:rPr>
              <a:t>Израда презентација</a:t>
            </a:r>
            <a:endParaRPr lang="en-US" sz="1800" b="1" dirty="0">
              <a:solidFill>
                <a:schemeClr val="tx1"/>
              </a:solidFill>
              <a:latin typeface="Aldrich"/>
              <a:ea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4662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35"/>
          <p:cNvSpPr txBox="1">
            <a:spLocks noGrp="1"/>
          </p:cNvSpPr>
          <p:nvPr>
            <p:ph type="body" idx="1"/>
          </p:nvPr>
        </p:nvSpPr>
        <p:spPr>
          <a:xfrm>
            <a:off x="343159" y="972040"/>
            <a:ext cx="5474940" cy="37961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61963" lvl="1" indent="-2301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манипулише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слајдовима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 (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додаје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,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брише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,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премјешта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,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нумерише,скрива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)</a:t>
            </a:r>
            <a:r>
              <a:rPr lang="sr-Cyrl-BA" sz="2000" dirty="0">
                <a:solidFill>
                  <a:schemeClr val="tx1"/>
                </a:solidFill>
                <a:latin typeface="Aldrich"/>
              </a:rPr>
              <a:t>;</a:t>
            </a:r>
            <a:endParaRPr lang="en-US" sz="2000" dirty="0">
              <a:solidFill>
                <a:schemeClr val="tx1"/>
              </a:solidFill>
              <a:latin typeface="Aldrich"/>
            </a:endParaRPr>
          </a:p>
          <a:p>
            <a:pPr marL="461963" lvl="1" indent="-2301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дефинише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изглед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слајдова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 (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бира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готов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дизајн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,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дефинише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позадину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);</a:t>
            </a:r>
            <a:endParaRPr lang="en-US" sz="2000" dirty="0">
              <a:solidFill>
                <a:schemeClr val="tx1"/>
              </a:solidFill>
              <a:latin typeface="Aldrich"/>
            </a:endParaRPr>
          </a:p>
          <a:p>
            <a:pPr marL="461963" lvl="1" indent="-2301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додаје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 и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форматира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елеметне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слајда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: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текстуалне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оквире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,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умјетнички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текст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, 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графичке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објекте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,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табеле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,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звук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 и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видео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запис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;</a:t>
            </a:r>
            <a:endParaRPr lang="en-US" sz="2000" dirty="0">
              <a:solidFill>
                <a:schemeClr val="tx1"/>
              </a:solidFill>
              <a:latin typeface="Aldrich"/>
            </a:endParaRPr>
          </a:p>
          <a:p>
            <a:pPr marL="461963" lvl="1" indent="-2301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sr-Cyrl-BA" sz="2000" dirty="0">
                <a:solidFill>
                  <a:schemeClr val="tx1"/>
                </a:solidFill>
                <a:latin typeface="Aldrich"/>
              </a:rPr>
              <a:t>ефикасно приказује слајдове у презентацији (користи </a:t>
            </a:r>
            <a:r>
              <a:rPr lang="sr-Cyrl-BA" sz="2000" dirty="0" err="1">
                <a:solidFill>
                  <a:schemeClr val="tx1"/>
                </a:solidFill>
                <a:latin typeface="Aldrich"/>
              </a:rPr>
              <a:t>хипервезу</a:t>
            </a:r>
            <a:r>
              <a:rPr lang="sr-Cyrl-BA" sz="2000" dirty="0">
                <a:solidFill>
                  <a:schemeClr val="tx1"/>
                </a:solidFill>
                <a:latin typeface="Aldrich"/>
              </a:rPr>
              <a:t> и дугмад за навигацију, анимацију и прелазе).</a:t>
            </a:r>
            <a:endParaRPr lang="en-US" sz="2000" dirty="0">
              <a:solidFill>
                <a:schemeClr val="tx1"/>
              </a:solidFill>
              <a:latin typeface="Aldrich"/>
            </a:endParaRPr>
          </a:p>
        </p:txBody>
      </p:sp>
      <p:sp>
        <p:nvSpPr>
          <p:cNvPr id="812" name="Google Shape;812;p35"/>
          <p:cNvSpPr txBox="1">
            <a:spLocks noGrp="1"/>
          </p:cNvSpPr>
          <p:nvPr>
            <p:ph type="title"/>
          </p:nvPr>
        </p:nvSpPr>
        <p:spPr>
          <a:xfrm>
            <a:off x="46852" y="-15859"/>
            <a:ext cx="550591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400" dirty="0"/>
              <a:t>Рад са слајдовима</a:t>
            </a:r>
            <a:endParaRPr sz="2400" dirty="0"/>
          </a:p>
        </p:txBody>
      </p:sp>
      <p:sp>
        <p:nvSpPr>
          <p:cNvPr id="816" name="Google Shape;816;p35"/>
          <p:cNvSpPr/>
          <p:nvPr/>
        </p:nvSpPr>
        <p:spPr>
          <a:xfrm flipH="1">
            <a:off x="966280" y="2356532"/>
            <a:ext cx="934551" cy="747799"/>
          </a:xfrm>
          <a:custGeom>
            <a:avLst/>
            <a:gdLst/>
            <a:ahLst/>
            <a:cxnLst/>
            <a:rect l="l" t="t" r="r" b="b"/>
            <a:pathLst>
              <a:path w="15860" h="16187" extrusionOk="0">
                <a:moveTo>
                  <a:pt x="1717" y="0"/>
                </a:moveTo>
                <a:cubicBezTo>
                  <a:pt x="1186" y="0"/>
                  <a:pt x="859" y="204"/>
                  <a:pt x="532" y="531"/>
                </a:cubicBezTo>
                <a:cubicBezTo>
                  <a:pt x="1" y="1022"/>
                  <a:pt x="1" y="2044"/>
                  <a:pt x="696" y="2575"/>
                </a:cubicBezTo>
                <a:lnTo>
                  <a:pt x="15860" y="16186"/>
                </a:lnTo>
                <a:lnTo>
                  <a:pt x="15860" y="12467"/>
                </a:lnTo>
                <a:lnTo>
                  <a:pt x="15860" y="12262"/>
                </a:lnTo>
                <a:lnTo>
                  <a:pt x="2576" y="368"/>
                </a:lnTo>
                <a:cubicBezTo>
                  <a:pt x="2371" y="204"/>
                  <a:pt x="2044" y="0"/>
                  <a:pt x="1717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35"/>
          <p:cNvSpPr/>
          <p:nvPr/>
        </p:nvSpPr>
        <p:spPr>
          <a:xfrm flipH="1">
            <a:off x="1502236" y="1382975"/>
            <a:ext cx="1490739" cy="949406"/>
          </a:xfrm>
          <a:custGeom>
            <a:avLst/>
            <a:gdLst/>
            <a:ahLst/>
            <a:cxnLst/>
            <a:rect l="l" t="t" r="r" b="b"/>
            <a:pathLst>
              <a:path w="22809" h="18394" extrusionOk="0">
                <a:moveTo>
                  <a:pt x="1" y="0"/>
                </a:moveTo>
                <a:lnTo>
                  <a:pt x="20070" y="18026"/>
                </a:lnTo>
                <a:cubicBezTo>
                  <a:pt x="20438" y="18393"/>
                  <a:pt x="20765" y="18393"/>
                  <a:pt x="21092" y="18393"/>
                </a:cubicBezTo>
                <a:cubicBezTo>
                  <a:pt x="21460" y="18393"/>
                  <a:pt x="21950" y="18189"/>
                  <a:pt x="22114" y="17862"/>
                </a:cubicBezTo>
                <a:cubicBezTo>
                  <a:pt x="22809" y="17372"/>
                  <a:pt x="22645" y="16350"/>
                  <a:pt x="22114" y="15818"/>
                </a:cubicBezTo>
                <a:lnTo>
                  <a:pt x="4415" y="0"/>
                </a:ln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35"/>
          <p:cNvSpPr/>
          <p:nvPr/>
        </p:nvSpPr>
        <p:spPr>
          <a:xfrm flipH="1">
            <a:off x="2355049" y="1382984"/>
            <a:ext cx="1165141" cy="736588"/>
          </a:xfrm>
          <a:custGeom>
            <a:avLst/>
            <a:gdLst/>
            <a:ahLst/>
            <a:cxnLst/>
            <a:rect l="l" t="t" r="r" b="b"/>
            <a:pathLst>
              <a:path w="22809" h="18394" extrusionOk="0">
                <a:moveTo>
                  <a:pt x="1" y="0"/>
                </a:moveTo>
                <a:lnTo>
                  <a:pt x="20070" y="18026"/>
                </a:lnTo>
                <a:cubicBezTo>
                  <a:pt x="20438" y="18393"/>
                  <a:pt x="20765" y="18393"/>
                  <a:pt x="21092" y="18393"/>
                </a:cubicBezTo>
                <a:cubicBezTo>
                  <a:pt x="21460" y="18393"/>
                  <a:pt x="21950" y="18189"/>
                  <a:pt x="22114" y="17862"/>
                </a:cubicBezTo>
                <a:cubicBezTo>
                  <a:pt x="22809" y="17372"/>
                  <a:pt x="22645" y="16350"/>
                  <a:pt x="22114" y="15818"/>
                </a:cubicBezTo>
                <a:lnTo>
                  <a:pt x="4415" y="0"/>
                </a:ln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35"/>
          <p:cNvSpPr/>
          <p:nvPr/>
        </p:nvSpPr>
        <p:spPr>
          <a:xfrm flipH="1">
            <a:off x="2934657" y="3514607"/>
            <a:ext cx="1443743" cy="911041"/>
          </a:xfrm>
          <a:custGeom>
            <a:avLst/>
            <a:gdLst/>
            <a:ahLst/>
            <a:cxnLst/>
            <a:rect l="l" t="t" r="r" b="b"/>
            <a:pathLst>
              <a:path w="24157" h="19743" extrusionOk="0">
                <a:moveTo>
                  <a:pt x="1676" y="0"/>
                </a:moveTo>
                <a:cubicBezTo>
                  <a:pt x="1185" y="0"/>
                  <a:pt x="818" y="164"/>
                  <a:pt x="491" y="532"/>
                </a:cubicBezTo>
                <a:cubicBezTo>
                  <a:pt x="0" y="1022"/>
                  <a:pt x="0" y="2044"/>
                  <a:pt x="654" y="2575"/>
                </a:cubicBezTo>
                <a:lnTo>
                  <a:pt x="19742" y="19743"/>
                </a:lnTo>
                <a:lnTo>
                  <a:pt x="24157" y="19743"/>
                </a:lnTo>
                <a:lnTo>
                  <a:pt x="2534" y="327"/>
                </a:lnTo>
                <a:cubicBezTo>
                  <a:pt x="2371" y="0"/>
                  <a:pt x="2044" y="0"/>
                  <a:pt x="1676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Групиши 2">
            <a:extLst>
              <a:ext uri="{FF2B5EF4-FFF2-40B4-BE49-F238E27FC236}">
                <a16:creationId xmlns:a16="http://schemas.microsoft.com/office/drawing/2014/main" id="{FD5E7964-6252-A6B8-D09C-801B01985CC8}"/>
              </a:ext>
            </a:extLst>
          </p:cNvPr>
          <p:cNvGrpSpPr/>
          <p:nvPr/>
        </p:nvGrpSpPr>
        <p:grpSpPr>
          <a:xfrm>
            <a:off x="6077662" y="629506"/>
            <a:ext cx="3069833" cy="2534023"/>
            <a:chOff x="5102896" y="629506"/>
            <a:chExt cx="4044600" cy="3073500"/>
          </a:xfrm>
        </p:grpSpPr>
        <p:sp>
          <p:nvSpPr>
            <p:cNvPr id="810" name="Google Shape;810;p35"/>
            <p:cNvSpPr/>
            <p:nvPr/>
          </p:nvSpPr>
          <p:spPr>
            <a:xfrm flipH="1">
              <a:off x="5102896" y="629506"/>
              <a:ext cx="4044600" cy="3073500"/>
            </a:xfrm>
            <a:prstGeom prst="roundRect">
              <a:avLst>
                <a:gd name="adj" fmla="val 3396"/>
              </a:avLst>
            </a:prstGeom>
            <a:solidFill>
              <a:schemeClr val="accent1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3" name="Google Shape;813;p35"/>
            <p:cNvGrpSpPr/>
            <p:nvPr/>
          </p:nvGrpSpPr>
          <p:grpSpPr>
            <a:xfrm>
              <a:off x="5463903" y="895493"/>
              <a:ext cx="3426788" cy="2448157"/>
              <a:chOff x="1259648" y="1678376"/>
              <a:chExt cx="3426788" cy="2448157"/>
            </a:xfrm>
          </p:grpSpPr>
          <p:pic>
            <p:nvPicPr>
              <p:cNvPr id="814" name="Google Shape;814;p35"/>
              <p:cNvPicPr preferRelativeResize="0"/>
              <p:nvPr/>
            </p:nvPicPr>
            <p:blipFill rotWithShape="1">
              <a:blip r:embed="rId4">
                <a:alphaModFix/>
              </a:blip>
              <a:srcRect l="3254" r="1307"/>
              <a:stretch/>
            </p:blipFill>
            <p:spPr>
              <a:xfrm>
                <a:off x="1259648" y="1678383"/>
                <a:ext cx="3426788" cy="2448149"/>
              </a:xfrm>
              <a:prstGeom prst="roundRect">
                <a:avLst>
                  <a:gd name="adj" fmla="val 3654"/>
                </a:avLst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  <p:pic>
            <p:nvPicPr>
              <p:cNvPr id="815" name="Google Shape;815;p35"/>
              <p:cNvPicPr preferRelativeResize="0"/>
              <p:nvPr/>
            </p:nvPicPr>
            <p:blipFill rotWithShape="1">
              <a:blip r:embed="rId5">
                <a:alphaModFix amt="50000"/>
              </a:blip>
              <a:srcRect l="3254" r="1307"/>
              <a:stretch/>
            </p:blipFill>
            <p:spPr>
              <a:xfrm>
                <a:off x="1259648" y="1678376"/>
                <a:ext cx="3426788" cy="2448149"/>
              </a:xfrm>
              <a:prstGeom prst="roundRect">
                <a:avLst>
                  <a:gd name="adj" fmla="val 3654"/>
                </a:avLst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grpSp>
          <p:nvGrpSpPr>
            <p:cNvPr id="821" name="Google Shape;821;p35"/>
            <p:cNvGrpSpPr/>
            <p:nvPr/>
          </p:nvGrpSpPr>
          <p:grpSpPr>
            <a:xfrm>
              <a:off x="5552768" y="991840"/>
              <a:ext cx="492658" cy="106303"/>
              <a:chOff x="-3037735" y="-542969"/>
              <a:chExt cx="581170" cy="125387"/>
            </a:xfrm>
          </p:grpSpPr>
          <p:sp>
            <p:nvSpPr>
              <p:cNvPr id="822" name="Google Shape;822;p35"/>
              <p:cNvSpPr/>
              <p:nvPr/>
            </p:nvSpPr>
            <p:spPr>
              <a:xfrm>
                <a:off x="-3034701" y="-537273"/>
                <a:ext cx="575100" cy="1140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23" name="Google Shape;823;p35"/>
              <p:cNvGrpSpPr/>
              <p:nvPr/>
            </p:nvGrpSpPr>
            <p:grpSpPr>
              <a:xfrm>
                <a:off x="-3037735" y="-542969"/>
                <a:ext cx="581170" cy="125387"/>
                <a:chOff x="4390000" y="182175"/>
                <a:chExt cx="419375" cy="90473"/>
              </a:xfrm>
            </p:grpSpPr>
            <p:sp>
              <p:nvSpPr>
                <p:cNvPr id="824" name="Google Shape;824;p35"/>
                <p:cNvSpPr/>
                <p:nvPr/>
              </p:nvSpPr>
              <p:spPr>
                <a:xfrm>
                  <a:off x="4390000" y="182175"/>
                  <a:ext cx="419375" cy="904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5" h="1906" extrusionOk="0">
                      <a:moveTo>
                        <a:pt x="7882" y="155"/>
                      </a:moveTo>
                      <a:cubicBezTo>
                        <a:pt x="8323" y="155"/>
                        <a:pt x="8680" y="512"/>
                        <a:pt x="8680" y="953"/>
                      </a:cubicBezTo>
                      <a:cubicBezTo>
                        <a:pt x="8680" y="1393"/>
                        <a:pt x="8323" y="1750"/>
                        <a:pt x="7882" y="1750"/>
                      </a:cubicBezTo>
                      <a:lnTo>
                        <a:pt x="953" y="1750"/>
                      </a:lnTo>
                      <a:cubicBezTo>
                        <a:pt x="512" y="1750"/>
                        <a:pt x="155" y="1393"/>
                        <a:pt x="155" y="953"/>
                      </a:cubicBezTo>
                      <a:cubicBezTo>
                        <a:pt x="155" y="512"/>
                        <a:pt x="512" y="155"/>
                        <a:pt x="953" y="155"/>
                      </a:cubicBezTo>
                      <a:close/>
                      <a:moveTo>
                        <a:pt x="953" y="0"/>
                      </a:moveTo>
                      <a:cubicBezTo>
                        <a:pt x="429" y="0"/>
                        <a:pt x="0" y="429"/>
                        <a:pt x="0" y="953"/>
                      </a:cubicBezTo>
                      <a:cubicBezTo>
                        <a:pt x="0" y="1476"/>
                        <a:pt x="429" y="1905"/>
                        <a:pt x="953" y="1905"/>
                      </a:cubicBezTo>
                      <a:lnTo>
                        <a:pt x="7882" y="1905"/>
                      </a:lnTo>
                      <a:cubicBezTo>
                        <a:pt x="8406" y="1905"/>
                        <a:pt x="8835" y="1476"/>
                        <a:pt x="8835" y="953"/>
                      </a:cubicBezTo>
                      <a:cubicBezTo>
                        <a:pt x="8835" y="429"/>
                        <a:pt x="8406" y="0"/>
                        <a:pt x="788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5" name="Google Shape;825;p35"/>
                <p:cNvSpPr/>
                <p:nvPr/>
              </p:nvSpPr>
              <p:spPr>
                <a:xfrm>
                  <a:off x="4464048" y="201352"/>
                  <a:ext cx="52024" cy="52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1097" extrusionOk="0">
                      <a:moveTo>
                        <a:pt x="548" y="144"/>
                      </a:moveTo>
                      <a:cubicBezTo>
                        <a:pt x="774" y="144"/>
                        <a:pt x="953" y="322"/>
                        <a:pt x="953" y="549"/>
                      </a:cubicBezTo>
                      <a:cubicBezTo>
                        <a:pt x="953" y="763"/>
                        <a:pt x="774" y="941"/>
                        <a:pt x="548" y="941"/>
                      </a:cubicBezTo>
                      <a:cubicBezTo>
                        <a:pt x="333" y="941"/>
                        <a:pt x="155" y="763"/>
                        <a:pt x="155" y="549"/>
                      </a:cubicBezTo>
                      <a:cubicBezTo>
                        <a:pt x="155" y="322"/>
                        <a:pt x="333" y="144"/>
                        <a:pt x="548" y="144"/>
                      </a:cubicBezTo>
                      <a:close/>
                      <a:moveTo>
                        <a:pt x="548" y="1"/>
                      </a:moveTo>
                      <a:cubicBezTo>
                        <a:pt x="250" y="1"/>
                        <a:pt x="0" y="251"/>
                        <a:pt x="0" y="549"/>
                      </a:cubicBezTo>
                      <a:cubicBezTo>
                        <a:pt x="0" y="846"/>
                        <a:pt x="250" y="1096"/>
                        <a:pt x="548" y="1096"/>
                      </a:cubicBezTo>
                      <a:cubicBezTo>
                        <a:pt x="845" y="1096"/>
                        <a:pt x="1095" y="846"/>
                        <a:pt x="1095" y="549"/>
                      </a:cubicBezTo>
                      <a:cubicBezTo>
                        <a:pt x="1095" y="251"/>
                        <a:pt x="845" y="1"/>
                        <a:pt x="54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" name="Правоугаоник 1">
            <a:hlinkClick r:id="rId6" action="ppaction://hlinksldjump"/>
            <a:extLst>
              <a:ext uri="{FF2B5EF4-FFF2-40B4-BE49-F238E27FC236}">
                <a16:creationId xmlns:a16="http://schemas.microsoft.com/office/drawing/2014/main" id="{CA4D77F2-0D6E-979E-CD28-E47AF1223A5A}"/>
              </a:ext>
            </a:extLst>
          </p:cNvPr>
          <p:cNvSpPr/>
          <p:nvPr/>
        </p:nvSpPr>
        <p:spPr>
          <a:xfrm>
            <a:off x="8222226" y="4660490"/>
            <a:ext cx="921774" cy="4830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Права линија спајања са стрелицом 3">
            <a:extLst>
              <a:ext uri="{FF2B5EF4-FFF2-40B4-BE49-F238E27FC236}">
                <a16:creationId xmlns:a16="http://schemas.microsoft.com/office/drawing/2014/main" id="{6E23A496-EC72-9E39-98FA-C616CBA3B29F}"/>
              </a:ext>
            </a:extLst>
          </p:cNvPr>
          <p:cNvCxnSpPr/>
          <p:nvPr/>
        </p:nvCxnSpPr>
        <p:spPr>
          <a:xfrm flipH="1">
            <a:off x="8384458" y="4903839"/>
            <a:ext cx="648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787266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35"/>
          <p:cNvSpPr txBox="1">
            <a:spLocks noGrp="1"/>
          </p:cNvSpPr>
          <p:nvPr>
            <p:ph type="body" idx="1"/>
          </p:nvPr>
        </p:nvSpPr>
        <p:spPr>
          <a:xfrm>
            <a:off x="730046" y="859016"/>
            <a:ext cx="5077858" cy="40309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61963" lvl="1" indent="-230188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sr-Cyrl-BA" sz="2000" dirty="0">
                <a:solidFill>
                  <a:schemeClr val="tx1"/>
                </a:solidFill>
                <a:latin typeface="Aldrich"/>
              </a:rPr>
              <a:t>у зависности од потребе примјењује одговарајући формат при чувању презентације (</a:t>
            </a:r>
            <a:r>
              <a:rPr lang="en-US" sz="2000" dirty="0">
                <a:solidFill>
                  <a:schemeClr val="tx1"/>
                </a:solidFill>
                <a:latin typeface="Aldrich"/>
              </a:rPr>
              <a:t>pptx</a:t>
            </a:r>
            <a:r>
              <a:rPr lang="sr-Cyrl-BA" sz="2000" dirty="0">
                <a:solidFill>
                  <a:schemeClr val="tx1"/>
                </a:solidFill>
                <a:latin typeface="Aldrich"/>
              </a:rPr>
              <a:t> и </a:t>
            </a:r>
            <a:r>
              <a:rPr lang="en-US" sz="2000" dirty="0" err="1">
                <a:solidFill>
                  <a:schemeClr val="tx1"/>
                </a:solidFill>
                <a:latin typeface="Aldrich"/>
              </a:rPr>
              <a:t>ppsx</a:t>
            </a:r>
            <a:r>
              <a:rPr lang="sr-Cyrl-BA" sz="2000" dirty="0">
                <a:solidFill>
                  <a:schemeClr val="tx1"/>
                </a:solidFill>
                <a:latin typeface="Aldrich"/>
              </a:rPr>
              <a:t>), отвара и дорађује постојећу </a:t>
            </a:r>
            <a:r>
              <a:rPr lang="sr-Cyrl-BA" sz="2000" dirty="0" err="1">
                <a:solidFill>
                  <a:schemeClr val="tx1"/>
                </a:solidFill>
                <a:latin typeface="Aldrich"/>
              </a:rPr>
              <a:t>презнетацију</a:t>
            </a:r>
            <a:r>
              <a:rPr lang="sr-Cyrl-BA" sz="2000" dirty="0">
                <a:solidFill>
                  <a:schemeClr val="tx1"/>
                </a:solidFill>
                <a:latin typeface="Aldrich"/>
              </a:rPr>
              <a:t>;</a:t>
            </a:r>
            <a:endParaRPr lang="en-US" sz="2000" dirty="0">
              <a:solidFill>
                <a:schemeClr val="tx1"/>
              </a:solidFill>
              <a:latin typeface="Aldrich"/>
            </a:endParaRPr>
          </a:p>
          <a:p>
            <a:pPr marL="461963" lvl="1" indent="-230188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sr-Cyrl-BA" sz="2000" dirty="0">
                <a:solidFill>
                  <a:schemeClr val="tx1"/>
                </a:solidFill>
                <a:latin typeface="Aldrich"/>
              </a:rPr>
              <a:t>прикаже презентацију и презентују</a:t>
            </a:r>
            <a:r>
              <a:rPr lang="en-US" sz="2000" dirty="0">
                <a:solidFill>
                  <a:schemeClr val="tx1"/>
                </a:solidFill>
                <a:latin typeface="Aldrich"/>
              </a:rPr>
              <a:t>,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поштујући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правила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добре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презентације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;</a:t>
            </a:r>
            <a:endParaRPr lang="en-US" sz="2000" dirty="0">
              <a:solidFill>
                <a:schemeClr val="tx1"/>
              </a:solidFill>
              <a:latin typeface="Aldrich"/>
            </a:endParaRPr>
          </a:p>
          <a:p>
            <a:pPr marL="461963" indent="-230188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sr-Cyrl-BA" sz="2000" dirty="0">
                <a:solidFill>
                  <a:schemeClr val="tx1"/>
                </a:solidFill>
                <a:latin typeface="Aldrich"/>
              </a:rPr>
              <a:t>припрема за штампу и штампа презентацију (примјењује подешавања за штампу).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ldrich"/>
              <a:cs typeface="Arial" pitchFamily="34" charset="0"/>
            </a:endParaRPr>
          </a:p>
        </p:txBody>
      </p:sp>
      <p:sp>
        <p:nvSpPr>
          <p:cNvPr id="812" name="Google Shape;812;p35"/>
          <p:cNvSpPr txBox="1">
            <a:spLocks noGrp="1"/>
          </p:cNvSpPr>
          <p:nvPr>
            <p:ph type="title"/>
          </p:nvPr>
        </p:nvSpPr>
        <p:spPr>
          <a:xfrm>
            <a:off x="46852" y="-15859"/>
            <a:ext cx="550591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400" dirty="0"/>
              <a:t>Презентовање</a:t>
            </a:r>
            <a:endParaRPr sz="2400" dirty="0"/>
          </a:p>
        </p:txBody>
      </p:sp>
      <p:sp>
        <p:nvSpPr>
          <p:cNvPr id="816" name="Google Shape;816;p35"/>
          <p:cNvSpPr/>
          <p:nvPr/>
        </p:nvSpPr>
        <p:spPr>
          <a:xfrm flipH="1">
            <a:off x="966280" y="2356532"/>
            <a:ext cx="934551" cy="747799"/>
          </a:xfrm>
          <a:custGeom>
            <a:avLst/>
            <a:gdLst/>
            <a:ahLst/>
            <a:cxnLst/>
            <a:rect l="l" t="t" r="r" b="b"/>
            <a:pathLst>
              <a:path w="15860" h="16187" extrusionOk="0">
                <a:moveTo>
                  <a:pt x="1717" y="0"/>
                </a:moveTo>
                <a:cubicBezTo>
                  <a:pt x="1186" y="0"/>
                  <a:pt x="859" y="204"/>
                  <a:pt x="532" y="531"/>
                </a:cubicBezTo>
                <a:cubicBezTo>
                  <a:pt x="1" y="1022"/>
                  <a:pt x="1" y="2044"/>
                  <a:pt x="696" y="2575"/>
                </a:cubicBezTo>
                <a:lnTo>
                  <a:pt x="15860" y="16186"/>
                </a:lnTo>
                <a:lnTo>
                  <a:pt x="15860" y="12467"/>
                </a:lnTo>
                <a:lnTo>
                  <a:pt x="15860" y="12262"/>
                </a:lnTo>
                <a:lnTo>
                  <a:pt x="2576" y="368"/>
                </a:lnTo>
                <a:cubicBezTo>
                  <a:pt x="2371" y="204"/>
                  <a:pt x="2044" y="0"/>
                  <a:pt x="1717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35"/>
          <p:cNvSpPr/>
          <p:nvPr/>
        </p:nvSpPr>
        <p:spPr>
          <a:xfrm flipH="1">
            <a:off x="1502236" y="1382975"/>
            <a:ext cx="1490739" cy="949406"/>
          </a:xfrm>
          <a:custGeom>
            <a:avLst/>
            <a:gdLst/>
            <a:ahLst/>
            <a:cxnLst/>
            <a:rect l="l" t="t" r="r" b="b"/>
            <a:pathLst>
              <a:path w="22809" h="18394" extrusionOk="0">
                <a:moveTo>
                  <a:pt x="1" y="0"/>
                </a:moveTo>
                <a:lnTo>
                  <a:pt x="20070" y="18026"/>
                </a:lnTo>
                <a:cubicBezTo>
                  <a:pt x="20438" y="18393"/>
                  <a:pt x="20765" y="18393"/>
                  <a:pt x="21092" y="18393"/>
                </a:cubicBezTo>
                <a:cubicBezTo>
                  <a:pt x="21460" y="18393"/>
                  <a:pt x="21950" y="18189"/>
                  <a:pt x="22114" y="17862"/>
                </a:cubicBezTo>
                <a:cubicBezTo>
                  <a:pt x="22809" y="17372"/>
                  <a:pt x="22645" y="16350"/>
                  <a:pt x="22114" y="15818"/>
                </a:cubicBezTo>
                <a:lnTo>
                  <a:pt x="4415" y="0"/>
                </a:ln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35"/>
          <p:cNvSpPr/>
          <p:nvPr/>
        </p:nvSpPr>
        <p:spPr>
          <a:xfrm flipH="1">
            <a:off x="2355049" y="1382984"/>
            <a:ext cx="1165141" cy="736588"/>
          </a:xfrm>
          <a:custGeom>
            <a:avLst/>
            <a:gdLst/>
            <a:ahLst/>
            <a:cxnLst/>
            <a:rect l="l" t="t" r="r" b="b"/>
            <a:pathLst>
              <a:path w="22809" h="18394" extrusionOk="0">
                <a:moveTo>
                  <a:pt x="1" y="0"/>
                </a:moveTo>
                <a:lnTo>
                  <a:pt x="20070" y="18026"/>
                </a:lnTo>
                <a:cubicBezTo>
                  <a:pt x="20438" y="18393"/>
                  <a:pt x="20765" y="18393"/>
                  <a:pt x="21092" y="18393"/>
                </a:cubicBezTo>
                <a:cubicBezTo>
                  <a:pt x="21460" y="18393"/>
                  <a:pt x="21950" y="18189"/>
                  <a:pt x="22114" y="17862"/>
                </a:cubicBezTo>
                <a:cubicBezTo>
                  <a:pt x="22809" y="17372"/>
                  <a:pt x="22645" y="16350"/>
                  <a:pt x="22114" y="15818"/>
                </a:cubicBezTo>
                <a:lnTo>
                  <a:pt x="4415" y="0"/>
                </a:ln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35"/>
          <p:cNvSpPr/>
          <p:nvPr/>
        </p:nvSpPr>
        <p:spPr>
          <a:xfrm flipH="1">
            <a:off x="2934657" y="3514607"/>
            <a:ext cx="1443743" cy="911041"/>
          </a:xfrm>
          <a:custGeom>
            <a:avLst/>
            <a:gdLst/>
            <a:ahLst/>
            <a:cxnLst/>
            <a:rect l="l" t="t" r="r" b="b"/>
            <a:pathLst>
              <a:path w="24157" h="19743" extrusionOk="0">
                <a:moveTo>
                  <a:pt x="1676" y="0"/>
                </a:moveTo>
                <a:cubicBezTo>
                  <a:pt x="1185" y="0"/>
                  <a:pt x="818" y="164"/>
                  <a:pt x="491" y="532"/>
                </a:cubicBezTo>
                <a:cubicBezTo>
                  <a:pt x="0" y="1022"/>
                  <a:pt x="0" y="2044"/>
                  <a:pt x="654" y="2575"/>
                </a:cubicBezTo>
                <a:lnTo>
                  <a:pt x="19742" y="19743"/>
                </a:lnTo>
                <a:lnTo>
                  <a:pt x="24157" y="19743"/>
                </a:lnTo>
                <a:lnTo>
                  <a:pt x="2534" y="327"/>
                </a:lnTo>
                <a:cubicBezTo>
                  <a:pt x="2371" y="0"/>
                  <a:pt x="2044" y="0"/>
                  <a:pt x="1676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Групиши 1">
            <a:extLst>
              <a:ext uri="{FF2B5EF4-FFF2-40B4-BE49-F238E27FC236}">
                <a16:creationId xmlns:a16="http://schemas.microsoft.com/office/drawing/2014/main" id="{6D9A2A19-61CD-4FC2-D451-D2BA10018603}"/>
              </a:ext>
            </a:extLst>
          </p:cNvPr>
          <p:cNvGrpSpPr/>
          <p:nvPr/>
        </p:nvGrpSpPr>
        <p:grpSpPr>
          <a:xfrm>
            <a:off x="5995218" y="629506"/>
            <a:ext cx="3152277" cy="2652010"/>
            <a:chOff x="5102896" y="629506"/>
            <a:chExt cx="4044600" cy="3073500"/>
          </a:xfrm>
        </p:grpSpPr>
        <p:sp>
          <p:nvSpPr>
            <p:cNvPr id="810" name="Google Shape;810;p35"/>
            <p:cNvSpPr/>
            <p:nvPr/>
          </p:nvSpPr>
          <p:spPr>
            <a:xfrm flipH="1">
              <a:off x="5102896" y="629506"/>
              <a:ext cx="4044600" cy="3073500"/>
            </a:xfrm>
            <a:prstGeom prst="roundRect">
              <a:avLst>
                <a:gd name="adj" fmla="val 3396"/>
              </a:avLst>
            </a:prstGeom>
            <a:solidFill>
              <a:schemeClr val="accent1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3" name="Google Shape;813;p35"/>
            <p:cNvGrpSpPr/>
            <p:nvPr/>
          </p:nvGrpSpPr>
          <p:grpSpPr>
            <a:xfrm>
              <a:off x="5463903" y="895493"/>
              <a:ext cx="3426788" cy="2448157"/>
              <a:chOff x="1259648" y="1678376"/>
              <a:chExt cx="3426788" cy="2448157"/>
            </a:xfrm>
          </p:grpSpPr>
          <p:pic>
            <p:nvPicPr>
              <p:cNvPr id="814" name="Google Shape;814;p35"/>
              <p:cNvPicPr preferRelativeResize="0"/>
              <p:nvPr/>
            </p:nvPicPr>
            <p:blipFill rotWithShape="1">
              <a:blip r:embed="rId4">
                <a:alphaModFix/>
              </a:blip>
              <a:srcRect l="3254" r="1307"/>
              <a:stretch/>
            </p:blipFill>
            <p:spPr>
              <a:xfrm>
                <a:off x="1259648" y="1678383"/>
                <a:ext cx="3426788" cy="2448149"/>
              </a:xfrm>
              <a:prstGeom prst="roundRect">
                <a:avLst>
                  <a:gd name="adj" fmla="val 3654"/>
                </a:avLst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  <p:pic>
            <p:nvPicPr>
              <p:cNvPr id="815" name="Google Shape;815;p35"/>
              <p:cNvPicPr preferRelativeResize="0"/>
              <p:nvPr/>
            </p:nvPicPr>
            <p:blipFill rotWithShape="1">
              <a:blip r:embed="rId5">
                <a:alphaModFix amt="50000"/>
              </a:blip>
              <a:srcRect l="3254" r="1307"/>
              <a:stretch/>
            </p:blipFill>
            <p:spPr>
              <a:xfrm>
                <a:off x="1259648" y="1678376"/>
                <a:ext cx="3426788" cy="2448149"/>
              </a:xfrm>
              <a:prstGeom prst="roundRect">
                <a:avLst>
                  <a:gd name="adj" fmla="val 3654"/>
                </a:avLst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grpSp>
          <p:nvGrpSpPr>
            <p:cNvPr id="821" name="Google Shape;821;p35"/>
            <p:cNvGrpSpPr/>
            <p:nvPr/>
          </p:nvGrpSpPr>
          <p:grpSpPr>
            <a:xfrm>
              <a:off x="5552768" y="991840"/>
              <a:ext cx="492658" cy="106303"/>
              <a:chOff x="-3037735" y="-542969"/>
              <a:chExt cx="581170" cy="125387"/>
            </a:xfrm>
          </p:grpSpPr>
          <p:sp>
            <p:nvSpPr>
              <p:cNvPr id="822" name="Google Shape;822;p35"/>
              <p:cNvSpPr/>
              <p:nvPr/>
            </p:nvSpPr>
            <p:spPr>
              <a:xfrm>
                <a:off x="-3034701" y="-537273"/>
                <a:ext cx="575100" cy="1140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23" name="Google Shape;823;p35"/>
              <p:cNvGrpSpPr/>
              <p:nvPr/>
            </p:nvGrpSpPr>
            <p:grpSpPr>
              <a:xfrm>
                <a:off x="-3037735" y="-542969"/>
                <a:ext cx="581170" cy="125387"/>
                <a:chOff x="4390000" y="182175"/>
                <a:chExt cx="419375" cy="90473"/>
              </a:xfrm>
            </p:grpSpPr>
            <p:sp>
              <p:nvSpPr>
                <p:cNvPr id="824" name="Google Shape;824;p35"/>
                <p:cNvSpPr/>
                <p:nvPr/>
              </p:nvSpPr>
              <p:spPr>
                <a:xfrm>
                  <a:off x="4390000" y="182175"/>
                  <a:ext cx="419375" cy="904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5" h="1906" extrusionOk="0">
                      <a:moveTo>
                        <a:pt x="7882" y="155"/>
                      </a:moveTo>
                      <a:cubicBezTo>
                        <a:pt x="8323" y="155"/>
                        <a:pt x="8680" y="512"/>
                        <a:pt x="8680" y="953"/>
                      </a:cubicBezTo>
                      <a:cubicBezTo>
                        <a:pt x="8680" y="1393"/>
                        <a:pt x="8323" y="1750"/>
                        <a:pt x="7882" y="1750"/>
                      </a:cubicBezTo>
                      <a:lnTo>
                        <a:pt x="953" y="1750"/>
                      </a:lnTo>
                      <a:cubicBezTo>
                        <a:pt x="512" y="1750"/>
                        <a:pt x="155" y="1393"/>
                        <a:pt x="155" y="953"/>
                      </a:cubicBezTo>
                      <a:cubicBezTo>
                        <a:pt x="155" y="512"/>
                        <a:pt x="512" y="155"/>
                        <a:pt x="953" y="155"/>
                      </a:cubicBezTo>
                      <a:close/>
                      <a:moveTo>
                        <a:pt x="953" y="0"/>
                      </a:moveTo>
                      <a:cubicBezTo>
                        <a:pt x="429" y="0"/>
                        <a:pt x="0" y="429"/>
                        <a:pt x="0" y="953"/>
                      </a:cubicBezTo>
                      <a:cubicBezTo>
                        <a:pt x="0" y="1476"/>
                        <a:pt x="429" y="1905"/>
                        <a:pt x="953" y="1905"/>
                      </a:cubicBezTo>
                      <a:lnTo>
                        <a:pt x="7882" y="1905"/>
                      </a:lnTo>
                      <a:cubicBezTo>
                        <a:pt x="8406" y="1905"/>
                        <a:pt x="8835" y="1476"/>
                        <a:pt x="8835" y="953"/>
                      </a:cubicBezTo>
                      <a:cubicBezTo>
                        <a:pt x="8835" y="429"/>
                        <a:pt x="8406" y="0"/>
                        <a:pt x="788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5" name="Google Shape;825;p35"/>
                <p:cNvSpPr/>
                <p:nvPr/>
              </p:nvSpPr>
              <p:spPr>
                <a:xfrm>
                  <a:off x="4464048" y="201352"/>
                  <a:ext cx="52024" cy="52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1097" extrusionOk="0">
                      <a:moveTo>
                        <a:pt x="548" y="144"/>
                      </a:moveTo>
                      <a:cubicBezTo>
                        <a:pt x="774" y="144"/>
                        <a:pt x="953" y="322"/>
                        <a:pt x="953" y="549"/>
                      </a:cubicBezTo>
                      <a:cubicBezTo>
                        <a:pt x="953" y="763"/>
                        <a:pt x="774" y="941"/>
                        <a:pt x="548" y="941"/>
                      </a:cubicBezTo>
                      <a:cubicBezTo>
                        <a:pt x="333" y="941"/>
                        <a:pt x="155" y="763"/>
                        <a:pt x="155" y="549"/>
                      </a:cubicBezTo>
                      <a:cubicBezTo>
                        <a:pt x="155" y="322"/>
                        <a:pt x="333" y="144"/>
                        <a:pt x="548" y="144"/>
                      </a:cubicBezTo>
                      <a:close/>
                      <a:moveTo>
                        <a:pt x="548" y="1"/>
                      </a:moveTo>
                      <a:cubicBezTo>
                        <a:pt x="250" y="1"/>
                        <a:pt x="0" y="251"/>
                        <a:pt x="0" y="549"/>
                      </a:cubicBezTo>
                      <a:cubicBezTo>
                        <a:pt x="0" y="846"/>
                        <a:pt x="250" y="1096"/>
                        <a:pt x="548" y="1096"/>
                      </a:cubicBezTo>
                      <a:cubicBezTo>
                        <a:pt x="845" y="1096"/>
                        <a:pt x="1095" y="846"/>
                        <a:pt x="1095" y="549"/>
                      </a:cubicBezTo>
                      <a:cubicBezTo>
                        <a:pt x="1095" y="251"/>
                        <a:pt x="845" y="1"/>
                        <a:pt x="54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758811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34"/>
          <p:cNvSpPr/>
          <p:nvPr/>
        </p:nvSpPr>
        <p:spPr>
          <a:xfrm>
            <a:off x="-583155" y="6088800"/>
            <a:ext cx="10653209" cy="159065"/>
          </a:xfrm>
          <a:custGeom>
            <a:avLst/>
            <a:gdLst/>
            <a:ahLst/>
            <a:cxnLst/>
            <a:rect l="l" t="t" r="r" b="b"/>
            <a:pathLst>
              <a:path w="273857" h="4089" extrusionOk="0"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lnTo>
                  <a:pt x="0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4088"/>
                </a:lnTo>
                <a:lnTo>
                  <a:pt x="273856" y="4088"/>
                </a:lnTo>
                <a:lnTo>
                  <a:pt x="273856" y="164"/>
                </a:lnTo>
                <a:lnTo>
                  <a:pt x="273856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164"/>
                </a:lnTo>
                <a:close/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close/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164"/>
                </a:lnTo>
                <a:close/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164"/>
                </a:lnTo>
                <a:close/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164"/>
                </a:lnTo>
                <a:close/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164"/>
                </a:lnTo>
                <a:close/>
                <a:moveTo>
                  <a:pt x="273856" y="1"/>
                </a:moveTo>
                <a:lnTo>
                  <a:pt x="273856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34"/>
          <p:cNvSpPr txBox="1">
            <a:spLocks noGrp="1"/>
          </p:cNvSpPr>
          <p:nvPr>
            <p:ph type="subTitle" idx="1"/>
          </p:nvPr>
        </p:nvSpPr>
        <p:spPr>
          <a:xfrm>
            <a:off x="1003180" y="979181"/>
            <a:ext cx="6983361" cy="295311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r-Cyrl-RS" sz="2200" dirty="0">
                <a:solidFill>
                  <a:srgbClr val="212529"/>
                </a:solidFill>
                <a:latin typeface="Aldrich"/>
              </a:rPr>
              <a:t>Поред команди које се односе на израду презентација ученици треба да усвоје и </a:t>
            </a:r>
            <a:r>
              <a:rPr lang="sr-Cyrl-RS" sz="2200" dirty="0" err="1">
                <a:solidFill>
                  <a:srgbClr val="212529"/>
                </a:solidFill>
                <a:latin typeface="Aldrich"/>
              </a:rPr>
              <a:t>примјењују</a:t>
            </a:r>
            <a:r>
              <a:rPr lang="sr-Cyrl-RS" sz="2200" dirty="0">
                <a:solidFill>
                  <a:srgbClr val="212529"/>
                </a:solidFill>
                <a:latin typeface="Aldrich"/>
              </a:rPr>
              <a:t> правила за израду презентације, као и </a:t>
            </a:r>
            <a:r>
              <a:rPr lang="sr-Cyrl-RS" sz="2200" dirty="0" err="1">
                <a:solidFill>
                  <a:srgbClr val="212529"/>
                </a:solidFill>
                <a:latin typeface="Aldrich"/>
              </a:rPr>
              <a:t>вјештину</a:t>
            </a:r>
            <a:r>
              <a:rPr lang="sr-Cyrl-RS" sz="2200" dirty="0">
                <a:solidFill>
                  <a:srgbClr val="212529"/>
                </a:solidFill>
                <a:latin typeface="Aldrich"/>
              </a:rPr>
              <a:t> презентовања.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sr-Cyrl-RS" sz="2200" dirty="0">
              <a:solidFill>
                <a:srgbClr val="212529"/>
              </a:solidFill>
              <a:latin typeface="Aldrich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r-Cyrl-RS" sz="2200" dirty="0">
                <a:solidFill>
                  <a:srgbClr val="212529"/>
                </a:solidFill>
                <a:latin typeface="Aldrich"/>
              </a:rPr>
              <a:t>Потребно је развију логичко и аналитичко мишљење, те их из тог разлога треба </a:t>
            </a:r>
            <a:r>
              <a:rPr lang="sr-Cyrl-RS" sz="2200" dirty="0" err="1">
                <a:solidFill>
                  <a:srgbClr val="212529"/>
                </a:solidFill>
                <a:latin typeface="Aldrich"/>
              </a:rPr>
              <a:t>учиоти</a:t>
            </a:r>
            <a:r>
              <a:rPr lang="sr-Cyrl-RS" sz="2200" dirty="0">
                <a:solidFill>
                  <a:srgbClr val="212529"/>
                </a:solidFill>
                <a:latin typeface="Aldrich"/>
              </a:rPr>
              <a:t> да аргументовано разговарају, аргументима бране своје ставове, али и да прихватају аргументе других (коригују своје ставове пред снагом аргумената).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sr-Cyrl-RS" sz="2200" dirty="0">
              <a:solidFill>
                <a:srgbClr val="212529"/>
              </a:solidFill>
              <a:latin typeface="Aldrich"/>
            </a:endParaRPr>
          </a:p>
        </p:txBody>
      </p:sp>
      <p:grpSp>
        <p:nvGrpSpPr>
          <p:cNvPr id="788" name="Google Shape;788;p34"/>
          <p:cNvGrpSpPr/>
          <p:nvPr/>
        </p:nvGrpSpPr>
        <p:grpSpPr>
          <a:xfrm flipH="1">
            <a:off x="4355757" y="4279475"/>
            <a:ext cx="432486" cy="575340"/>
            <a:chOff x="3600400" y="2783875"/>
            <a:chExt cx="402275" cy="535100"/>
          </a:xfrm>
        </p:grpSpPr>
        <p:sp>
          <p:nvSpPr>
            <p:cNvPr id="789" name="Google Shape;789;p34"/>
            <p:cNvSpPr/>
            <p:nvPr/>
          </p:nvSpPr>
          <p:spPr>
            <a:xfrm>
              <a:off x="3631725" y="3070825"/>
              <a:ext cx="195525" cy="237500"/>
            </a:xfrm>
            <a:custGeom>
              <a:avLst/>
              <a:gdLst/>
              <a:ahLst/>
              <a:cxnLst/>
              <a:rect l="l" t="t" r="r" b="b"/>
              <a:pathLst>
                <a:path w="7821" h="9500" extrusionOk="0">
                  <a:moveTo>
                    <a:pt x="3033" y="1"/>
                  </a:moveTo>
                  <a:lnTo>
                    <a:pt x="1" y="7620"/>
                  </a:lnTo>
                  <a:lnTo>
                    <a:pt x="2808" y="7520"/>
                  </a:lnTo>
                  <a:lnTo>
                    <a:pt x="4687" y="9500"/>
                  </a:lnTo>
                  <a:lnTo>
                    <a:pt x="7820" y="1881"/>
                  </a:lnTo>
                  <a:lnTo>
                    <a:pt x="30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4"/>
            <p:cNvSpPr/>
            <p:nvPr/>
          </p:nvSpPr>
          <p:spPr>
            <a:xfrm>
              <a:off x="3623575" y="3062700"/>
              <a:ext cx="211825" cy="256275"/>
            </a:xfrm>
            <a:custGeom>
              <a:avLst/>
              <a:gdLst/>
              <a:ahLst/>
              <a:cxnLst/>
              <a:rect l="l" t="t" r="r" b="b"/>
              <a:pathLst>
                <a:path w="8473" h="10251" extrusionOk="0">
                  <a:moveTo>
                    <a:pt x="3459" y="627"/>
                  </a:moveTo>
                  <a:lnTo>
                    <a:pt x="7845" y="2306"/>
                  </a:lnTo>
                  <a:lnTo>
                    <a:pt x="5009" y="9483"/>
                  </a:lnTo>
                  <a:lnTo>
                    <a:pt x="3259" y="7644"/>
                  </a:lnTo>
                  <a:lnTo>
                    <a:pt x="627" y="7744"/>
                  </a:lnTo>
                  <a:lnTo>
                    <a:pt x="3459" y="627"/>
                  </a:lnTo>
                  <a:close/>
                  <a:moveTo>
                    <a:pt x="3259" y="0"/>
                  </a:moveTo>
                  <a:lnTo>
                    <a:pt x="1" y="8145"/>
                  </a:lnTo>
                  <a:lnTo>
                    <a:pt x="1" y="8145"/>
                  </a:lnTo>
                  <a:lnTo>
                    <a:pt x="3033" y="8045"/>
                  </a:lnTo>
                  <a:lnTo>
                    <a:pt x="5139" y="10251"/>
                  </a:lnTo>
                  <a:lnTo>
                    <a:pt x="5239" y="9925"/>
                  </a:lnTo>
                  <a:lnTo>
                    <a:pt x="8472" y="2105"/>
                  </a:lnTo>
                  <a:lnTo>
                    <a:pt x="3259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4"/>
            <p:cNvSpPr/>
            <p:nvPr/>
          </p:nvSpPr>
          <p:spPr>
            <a:xfrm>
              <a:off x="3775225" y="3070825"/>
              <a:ext cx="196125" cy="237500"/>
            </a:xfrm>
            <a:custGeom>
              <a:avLst/>
              <a:gdLst/>
              <a:ahLst/>
              <a:cxnLst/>
              <a:rect l="l" t="t" r="r" b="b"/>
              <a:pathLst>
                <a:path w="7845" h="9500" extrusionOk="0">
                  <a:moveTo>
                    <a:pt x="4812" y="1"/>
                  </a:moveTo>
                  <a:lnTo>
                    <a:pt x="0" y="1881"/>
                  </a:lnTo>
                  <a:lnTo>
                    <a:pt x="3033" y="9500"/>
                  </a:lnTo>
                  <a:lnTo>
                    <a:pt x="5013" y="7520"/>
                  </a:lnTo>
                  <a:lnTo>
                    <a:pt x="7845" y="7620"/>
                  </a:lnTo>
                  <a:lnTo>
                    <a:pt x="7845" y="7620"/>
                  </a:lnTo>
                  <a:lnTo>
                    <a:pt x="48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4"/>
            <p:cNvSpPr/>
            <p:nvPr/>
          </p:nvSpPr>
          <p:spPr>
            <a:xfrm>
              <a:off x="3767700" y="3062700"/>
              <a:ext cx="211175" cy="256275"/>
            </a:xfrm>
            <a:custGeom>
              <a:avLst/>
              <a:gdLst/>
              <a:ahLst/>
              <a:cxnLst/>
              <a:rect l="l" t="t" r="r" b="b"/>
              <a:pathLst>
                <a:path w="8447" h="10251" extrusionOk="0">
                  <a:moveTo>
                    <a:pt x="5013" y="627"/>
                  </a:moveTo>
                  <a:lnTo>
                    <a:pt x="7820" y="7744"/>
                  </a:lnTo>
                  <a:lnTo>
                    <a:pt x="5213" y="7644"/>
                  </a:lnTo>
                  <a:lnTo>
                    <a:pt x="3421" y="9436"/>
                  </a:lnTo>
                  <a:lnTo>
                    <a:pt x="3421" y="9436"/>
                  </a:lnTo>
                  <a:lnTo>
                    <a:pt x="627" y="2306"/>
                  </a:lnTo>
                  <a:lnTo>
                    <a:pt x="5013" y="627"/>
                  </a:lnTo>
                  <a:close/>
                  <a:moveTo>
                    <a:pt x="5213" y="0"/>
                  </a:moveTo>
                  <a:lnTo>
                    <a:pt x="0" y="2105"/>
                  </a:lnTo>
                  <a:lnTo>
                    <a:pt x="3233" y="10251"/>
                  </a:lnTo>
                  <a:lnTo>
                    <a:pt x="3434" y="10025"/>
                  </a:lnTo>
                  <a:lnTo>
                    <a:pt x="5314" y="8045"/>
                  </a:lnTo>
                  <a:lnTo>
                    <a:pt x="8446" y="8145"/>
                  </a:lnTo>
                  <a:lnTo>
                    <a:pt x="5213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4"/>
            <p:cNvSpPr/>
            <p:nvPr/>
          </p:nvSpPr>
          <p:spPr>
            <a:xfrm>
              <a:off x="3605425" y="2788875"/>
              <a:ext cx="391625" cy="396650"/>
            </a:xfrm>
            <a:custGeom>
              <a:avLst/>
              <a:gdLst/>
              <a:ahLst/>
              <a:cxnLst/>
              <a:rect l="l" t="t" r="r" b="b"/>
              <a:pathLst>
                <a:path w="15665" h="15866" extrusionOk="0">
                  <a:moveTo>
                    <a:pt x="7845" y="1"/>
                  </a:moveTo>
                  <a:lnTo>
                    <a:pt x="6491" y="527"/>
                  </a:lnTo>
                  <a:lnTo>
                    <a:pt x="5113" y="527"/>
                  </a:lnTo>
                  <a:lnTo>
                    <a:pt x="4085" y="1454"/>
                  </a:lnTo>
                  <a:lnTo>
                    <a:pt x="2732" y="1880"/>
                  </a:lnTo>
                  <a:lnTo>
                    <a:pt x="2105" y="3133"/>
                  </a:lnTo>
                  <a:lnTo>
                    <a:pt x="952" y="3961"/>
                  </a:lnTo>
                  <a:lnTo>
                    <a:pt x="727" y="5314"/>
                  </a:lnTo>
                  <a:lnTo>
                    <a:pt x="0" y="6567"/>
                  </a:lnTo>
                  <a:lnTo>
                    <a:pt x="326" y="7946"/>
                  </a:lnTo>
                  <a:lnTo>
                    <a:pt x="0" y="9299"/>
                  </a:lnTo>
                  <a:lnTo>
                    <a:pt x="727" y="10552"/>
                  </a:lnTo>
                  <a:lnTo>
                    <a:pt x="952" y="11905"/>
                  </a:lnTo>
                  <a:lnTo>
                    <a:pt x="2105" y="12833"/>
                  </a:lnTo>
                  <a:lnTo>
                    <a:pt x="2732" y="14086"/>
                  </a:lnTo>
                  <a:lnTo>
                    <a:pt x="4085" y="14512"/>
                  </a:lnTo>
                  <a:lnTo>
                    <a:pt x="5113" y="15464"/>
                  </a:lnTo>
                  <a:lnTo>
                    <a:pt x="6491" y="15339"/>
                  </a:lnTo>
                  <a:lnTo>
                    <a:pt x="7845" y="15865"/>
                  </a:lnTo>
                  <a:lnTo>
                    <a:pt x="9198" y="15339"/>
                  </a:lnTo>
                  <a:lnTo>
                    <a:pt x="10551" y="15464"/>
                  </a:lnTo>
                  <a:lnTo>
                    <a:pt x="11604" y="14512"/>
                  </a:lnTo>
                  <a:lnTo>
                    <a:pt x="12957" y="14086"/>
                  </a:lnTo>
                  <a:lnTo>
                    <a:pt x="13584" y="12833"/>
                  </a:lnTo>
                  <a:lnTo>
                    <a:pt x="14737" y="11905"/>
                  </a:lnTo>
                  <a:lnTo>
                    <a:pt x="14937" y="10552"/>
                  </a:lnTo>
                  <a:lnTo>
                    <a:pt x="15664" y="9299"/>
                  </a:lnTo>
                  <a:lnTo>
                    <a:pt x="15363" y="7946"/>
                  </a:lnTo>
                  <a:lnTo>
                    <a:pt x="15664" y="6567"/>
                  </a:lnTo>
                  <a:lnTo>
                    <a:pt x="14937" y="5314"/>
                  </a:lnTo>
                  <a:lnTo>
                    <a:pt x="14737" y="3961"/>
                  </a:lnTo>
                  <a:lnTo>
                    <a:pt x="13584" y="3133"/>
                  </a:lnTo>
                  <a:lnTo>
                    <a:pt x="12957" y="1880"/>
                  </a:lnTo>
                  <a:lnTo>
                    <a:pt x="11604" y="1454"/>
                  </a:lnTo>
                  <a:lnTo>
                    <a:pt x="10551" y="527"/>
                  </a:lnTo>
                  <a:lnTo>
                    <a:pt x="9198" y="527"/>
                  </a:lnTo>
                  <a:lnTo>
                    <a:pt x="78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4"/>
            <p:cNvSpPr/>
            <p:nvPr/>
          </p:nvSpPr>
          <p:spPr>
            <a:xfrm>
              <a:off x="3600400" y="2783875"/>
              <a:ext cx="402275" cy="409800"/>
            </a:xfrm>
            <a:custGeom>
              <a:avLst/>
              <a:gdLst/>
              <a:ahLst/>
              <a:cxnLst/>
              <a:rect l="l" t="t" r="r" b="b"/>
              <a:pathLst>
                <a:path w="16091" h="16392" extrusionOk="0">
                  <a:moveTo>
                    <a:pt x="8046" y="401"/>
                  </a:moveTo>
                  <a:lnTo>
                    <a:pt x="9299" y="927"/>
                  </a:lnTo>
                  <a:lnTo>
                    <a:pt x="10652" y="927"/>
                  </a:lnTo>
                  <a:lnTo>
                    <a:pt x="11705" y="1755"/>
                  </a:lnTo>
                  <a:lnTo>
                    <a:pt x="13058" y="2181"/>
                  </a:lnTo>
                  <a:lnTo>
                    <a:pt x="13685" y="3434"/>
                  </a:lnTo>
                  <a:lnTo>
                    <a:pt x="14712" y="4261"/>
                  </a:lnTo>
                  <a:lnTo>
                    <a:pt x="14938" y="5639"/>
                  </a:lnTo>
                  <a:lnTo>
                    <a:pt x="15665" y="6767"/>
                  </a:lnTo>
                  <a:lnTo>
                    <a:pt x="15339" y="8146"/>
                  </a:lnTo>
                  <a:lnTo>
                    <a:pt x="15339" y="8246"/>
                  </a:lnTo>
                  <a:lnTo>
                    <a:pt x="15665" y="9499"/>
                  </a:lnTo>
                  <a:lnTo>
                    <a:pt x="14938" y="10652"/>
                  </a:lnTo>
                  <a:lnTo>
                    <a:pt x="14712" y="12005"/>
                  </a:lnTo>
                  <a:lnTo>
                    <a:pt x="13685" y="12832"/>
                  </a:lnTo>
                  <a:lnTo>
                    <a:pt x="13058" y="14085"/>
                  </a:lnTo>
                  <a:lnTo>
                    <a:pt x="11705" y="14511"/>
                  </a:lnTo>
                  <a:lnTo>
                    <a:pt x="10652" y="15439"/>
                  </a:lnTo>
                  <a:lnTo>
                    <a:pt x="9299" y="15339"/>
                  </a:lnTo>
                  <a:lnTo>
                    <a:pt x="8046" y="15865"/>
                  </a:lnTo>
                  <a:lnTo>
                    <a:pt x="6793" y="15339"/>
                  </a:lnTo>
                  <a:lnTo>
                    <a:pt x="5439" y="15439"/>
                  </a:lnTo>
                  <a:lnTo>
                    <a:pt x="4386" y="14511"/>
                  </a:lnTo>
                  <a:lnTo>
                    <a:pt x="3033" y="14085"/>
                  </a:lnTo>
                  <a:lnTo>
                    <a:pt x="2407" y="12832"/>
                  </a:lnTo>
                  <a:lnTo>
                    <a:pt x="1354" y="12005"/>
                  </a:lnTo>
                  <a:lnTo>
                    <a:pt x="1153" y="10652"/>
                  </a:lnTo>
                  <a:lnTo>
                    <a:pt x="427" y="9499"/>
                  </a:lnTo>
                  <a:lnTo>
                    <a:pt x="727" y="8146"/>
                  </a:lnTo>
                  <a:lnTo>
                    <a:pt x="427" y="6767"/>
                  </a:lnTo>
                  <a:lnTo>
                    <a:pt x="1153" y="5639"/>
                  </a:lnTo>
                  <a:lnTo>
                    <a:pt x="1354" y="4261"/>
                  </a:lnTo>
                  <a:lnTo>
                    <a:pt x="2407" y="3434"/>
                  </a:lnTo>
                  <a:lnTo>
                    <a:pt x="3033" y="2181"/>
                  </a:lnTo>
                  <a:lnTo>
                    <a:pt x="4386" y="1755"/>
                  </a:lnTo>
                  <a:lnTo>
                    <a:pt x="5439" y="927"/>
                  </a:lnTo>
                  <a:lnTo>
                    <a:pt x="6793" y="927"/>
                  </a:lnTo>
                  <a:lnTo>
                    <a:pt x="8046" y="401"/>
                  </a:lnTo>
                  <a:close/>
                  <a:moveTo>
                    <a:pt x="8046" y="0"/>
                  </a:moveTo>
                  <a:lnTo>
                    <a:pt x="6692" y="501"/>
                  </a:lnTo>
                  <a:lnTo>
                    <a:pt x="5214" y="501"/>
                  </a:lnTo>
                  <a:lnTo>
                    <a:pt x="4186" y="1454"/>
                  </a:lnTo>
                  <a:lnTo>
                    <a:pt x="2808" y="1880"/>
                  </a:lnTo>
                  <a:lnTo>
                    <a:pt x="2081" y="3133"/>
                  </a:lnTo>
                  <a:lnTo>
                    <a:pt x="928" y="4060"/>
                  </a:lnTo>
                  <a:lnTo>
                    <a:pt x="727" y="5514"/>
                  </a:lnTo>
                  <a:lnTo>
                    <a:pt x="1" y="6767"/>
                  </a:lnTo>
                  <a:lnTo>
                    <a:pt x="301" y="8146"/>
                  </a:lnTo>
                  <a:lnTo>
                    <a:pt x="1" y="9599"/>
                  </a:lnTo>
                  <a:lnTo>
                    <a:pt x="727" y="10852"/>
                  </a:lnTo>
                  <a:lnTo>
                    <a:pt x="928" y="12206"/>
                  </a:lnTo>
                  <a:lnTo>
                    <a:pt x="2081" y="13158"/>
                  </a:lnTo>
                  <a:lnTo>
                    <a:pt x="2808" y="14411"/>
                  </a:lnTo>
                  <a:lnTo>
                    <a:pt x="4186" y="14912"/>
                  </a:lnTo>
                  <a:lnTo>
                    <a:pt x="5214" y="15865"/>
                  </a:lnTo>
                  <a:lnTo>
                    <a:pt x="6692" y="15765"/>
                  </a:lnTo>
                  <a:lnTo>
                    <a:pt x="8046" y="16391"/>
                  </a:lnTo>
                  <a:lnTo>
                    <a:pt x="9399" y="15765"/>
                  </a:lnTo>
                  <a:lnTo>
                    <a:pt x="10853" y="15865"/>
                  </a:lnTo>
                  <a:lnTo>
                    <a:pt x="11905" y="14912"/>
                  </a:lnTo>
                  <a:lnTo>
                    <a:pt x="13259" y="14411"/>
                  </a:lnTo>
                  <a:lnTo>
                    <a:pt x="13986" y="13158"/>
                  </a:lnTo>
                  <a:lnTo>
                    <a:pt x="15138" y="12206"/>
                  </a:lnTo>
                  <a:lnTo>
                    <a:pt x="15339" y="10852"/>
                  </a:lnTo>
                  <a:lnTo>
                    <a:pt x="16091" y="9599"/>
                  </a:lnTo>
                  <a:lnTo>
                    <a:pt x="15776" y="8195"/>
                  </a:lnTo>
                  <a:lnTo>
                    <a:pt x="16091" y="6767"/>
                  </a:lnTo>
                  <a:lnTo>
                    <a:pt x="15339" y="5514"/>
                  </a:lnTo>
                  <a:lnTo>
                    <a:pt x="15138" y="4060"/>
                  </a:lnTo>
                  <a:lnTo>
                    <a:pt x="13986" y="3133"/>
                  </a:lnTo>
                  <a:lnTo>
                    <a:pt x="13259" y="1880"/>
                  </a:lnTo>
                  <a:lnTo>
                    <a:pt x="11905" y="1454"/>
                  </a:lnTo>
                  <a:lnTo>
                    <a:pt x="10853" y="501"/>
                  </a:lnTo>
                  <a:lnTo>
                    <a:pt x="9399" y="501"/>
                  </a:lnTo>
                  <a:lnTo>
                    <a:pt x="8046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4"/>
            <p:cNvSpPr/>
            <p:nvPr/>
          </p:nvSpPr>
          <p:spPr>
            <a:xfrm>
              <a:off x="3663050" y="2851525"/>
              <a:ext cx="276975" cy="273850"/>
            </a:xfrm>
            <a:custGeom>
              <a:avLst/>
              <a:gdLst/>
              <a:ahLst/>
              <a:cxnLst/>
              <a:rect l="l" t="t" r="r" b="b"/>
              <a:pathLst>
                <a:path w="11079" h="10954" extrusionOk="0">
                  <a:moveTo>
                    <a:pt x="5540" y="302"/>
                  </a:moveTo>
                  <a:cubicBezTo>
                    <a:pt x="6993" y="302"/>
                    <a:pt x="8246" y="828"/>
                    <a:pt x="9199" y="1780"/>
                  </a:cubicBezTo>
                  <a:cubicBezTo>
                    <a:pt x="10126" y="2708"/>
                    <a:pt x="10753" y="4061"/>
                    <a:pt x="10753" y="5440"/>
                  </a:cubicBezTo>
                  <a:cubicBezTo>
                    <a:pt x="10753" y="6893"/>
                    <a:pt x="10126" y="8146"/>
                    <a:pt x="9199" y="9074"/>
                  </a:cubicBezTo>
                  <a:cubicBezTo>
                    <a:pt x="8246" y="10026"/>
                    <a:pt x="6993" y="10653"/>
                    <a:pt x="5540" y="10653"/>
                  </a:cubicBezTo>
                  <a:cubicBezTo>
                    <a:pt x="4061" y="10653"/>
                    <a:pt x="2808" y="10026"/>
                    <a:pt x="1880" y="9074"/>
                  </a:cubicBezTo>
                  <a:cubicBezTo>
                    <a:pt x="928" y="8146"/>
                    <a:pt x="302" y="6893"/>
                    <a:pt x="302" y="5440"/>
                  </a:cubicBezTo>
                  <a:cubicBezTo>
                    <a:pt x="302" y="4061"/>
                    <a:pt x="928" y="2708"/>
                    <a:pt x="1880" y="1780"/>
                  </a:cubicBezTo>
                  <a:cubicBezTo>
                    <a:pt x="2808" y="828"/>
                    <a:pt x="4061" y="302"/>
                    <a:pt x="5540" y="302"/>
                  </a:cubicBezTo>
                  <a:close/>
                  <a:moveTo>
                    <a:pt x="5540" y="1"/>
                  </a:moveTo>
                  <a:cubicBezTo>
                    <a:pt x="2507" y="1"/>
                    <a:pt x="1" y="2407"/>
                    <a:pt x="1" y="5440"/>
                  </a:cubicBezTo>
                  <a:cubicBezTo>
                    <a:pt x="1" y="8447"/>
                    <a:pt x="2507" y="10953"/>
                    <a:pt x="5540" y="10953"/>
                  </a:cubicBezTo>
                  <a:cubicBezTo>
                    <a:pt x="8572" y="10953"/>
                    <a:pt x="11079" y="8447"/>
                    <a:pt x="11079" y="5440"/>
                  </a:cubicBezTo>
                  <a:cubicBezTo>
                    <a:pt x="11079" y="2407"/>
                    <a:pt x="8572" y="1"/>
                    <a:pt x="5540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6" name="Google Shape;796;p34"/>
          <p:cNvGrpSpPr/>
          <p:nvPr/>
        </p:nvGrpSpPr>
        <p:grpSpPr>
          <a:xfrm rot="132037" flipH="1">
            <a:off x="7495981" y="1045848"/>
            <a:ext cx="1385983" cy="2705355"/>
            <a:chOff x="409722" y="228600"/>
            <a:chExt cx="1385931" cy="2705253"/>
          </a:xfrm>
        </p:grpSpPr>
        <p:grpSp>
          <p:nvGrpSpPr>
            <p:cNvPr id="797" name="Google Shape;797;p34"/>
            <p:cNvGrpSpPr/>
            <p:nvPr/>
          </p:nvGrpSpPr>
          <p:grpSpPr>
            <a:xfrm rot="-617154" flipH="1">
              <a:off x="575967" y="402323"/>
              <a:ext cx="1053440" cy="2450002"/>
              <a:chOff x="3817855" y="1437512"/>
              <a:chExt cx="541146" cy="1128254"/>
            </a:xfrm>
          </p:grpSpPr>
          <p:sp>
            <p:nvSpPr>
              <p:cNvPr id="798" name="Google Shape;798;p34"/>
              <p:cNvSpPr/>
              <p:nvPr/>
            </p:nvSpPr>
            <p:spPr>
              <a:xfrm>
                <a:off x="3817855" y="1437512"/>
                <a:ext cx="541146" cy="1128254"/>
              </a:xfrm>
              <a:custGeom>
                <a:avLst/>
                <a:gdLst/>
                <a:ahLst/>
                <a:cxnLst/>
                <a:rect l="l" t="t" r="r" b="b"/>
                <a:pathLst>
                  <a:path w="28598" h="59625" extrusionOk="0">
                    <a:moveTo>
                      <a:pt x="101" y="0"/>
                    </a:moveTo>
                    <a:lnTo>
                      <a:pt x="1" y="426"/>
                    </a:lnTo>
                    <a:cubicBezTo>
                      <a:pt x="16066" y="3359"/>
                      <a:pt x="28197" y="17344"/>
                      <a:pt x="28197" y="34161"/>
                    </a:cubicBezTo>
                    <a:lnTo>
                      <a:pt x="28197" y="34462"/>
                    </a:lnTo>
                    <a:cubicBezTo>
                      <a:pt x="28096" y="44286"/>
                      <a:pt x="23911" y="53058"/>
                      <a:pt x="17219" y="59324"/>
                    </a:cubicBezTo>
                    <a:lnTo>
                      <a:pt x="17545" y="59625"/>
                    </a:lnTo>
                    <a:cubicBezTo>
                      <a:pt x="24212" y="53359"/>
                      <a:pt x="28497" y="44386"/>
                      <a:pt x="28598" y="34462"/>
                    </a:cubicBezTo>
                    <a:lnTo>
                      <a:pt x="28598" y="34161"/>
                    </a:lnTo>
                    <a:cubicBezTo>
                      <a:pt x="28598" y="17143"/>
                      <a:pt x="16292" y="2933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34"/>
              <p:cNvSpPr/>
              <p:nvPr/>
            </p:nvSpPr>
            <p:spPr>
              <a:xfrm>
                <a:off x="3985754" y="1615346"/>
                <a:ext cx="39378" cy="29898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580" extrusionOk="0">
                    <a:moveTo>
                      <a:pt x="1053" y="1"/>
                    </a:moveTo>
                    <a:cubicBezTo>
                      <a:pt x="0" y="1"/>
                      <a:pt x="0" y="1580"/>
                      <a:pt x="1053" y="1580"/>
                    </a:cubicBezTo>
                    <a:cubicBezTo>
                      <a:pt x="2080" y="1580"/>
                      <a:pt x="2080" y="1"/>
                      <a:pt x="1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0" name="Google Shape;800;p34"/>
            <p:cNvSpPr/>
            <p:nvPr/>
          </p:nvSpPr>
          <p:spPr>
            <a:xfrm>
              <a:off x="1419225" y="228600"/>
              <a:ext cx="142800" cy="14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" name="Google Shape;801;p34"/>
          <p:cNvGrpSpPr/>
          <p:nvPr/>
        </p:nvGrpSpPr>
        <p:grpSpPr>
          <a:xfrm rot="-10569166" flipH="1">
            <a:off x="299793" y="1362645"/>
            <a:ext cx="1386005" cy="2705399"/>
            <a:chOff x="409722" y="228600"/>
            <a:chExt cx="1385931" cy="2705253"/>
          </a:xfrm>
        </p:grpSpPr>
        <p:grpSp>
          <p:nvGrpSpPr>
            <p:cNvPr id="802" name="Google Shape;802;p34"/>
            <p:cNvGrpSpPr/>
            <p:nvPr/>
          </p:nvGrpSpPr>
          <p:grpSpPr>
            <a:xfrm rot="-617154" flipH="1">
              <a:off x="575967" y="402323"/>
              <a:ext cx="1053440" cy="2450002"/>
              <a:chOff x="3817855" y="1437512"/>
              <a:chExt cx="541146" cy="1128254"/>
            </a:xfrm>
          </p:grpSpPr>
          <p:sp>
            <p:nvSpPr>
              <p:cNvPr id="803" name="Google Shape;803;p34"/>
              <p:cNvSpPr/>
              <p:nvPr/>
            </p:nvSpPr>
            <p:spPr>
              <a:xfrm>
                <a:off x="3817855" y="1437512"/>
                <a:ext cx="541146" cy="1128254"/>
              </a:xfrm>
              <a:custGeom>
                <a:avLst/>
                <a:gdLst/>
                <a:ahLst/>
                <a:cxnLst/>
                <a:rect l="l" t="t" r="r" b="b"/>
                <a:pathLst>
                  <a:path w="28598" h="59625" extrusionOk="0">
                    <a:moveTo>
                      <a:pt x="101" y="0"/>
                    </a:moveTo>
                    <a:lnTo>
                      <a:pt x="1" y="426"/>
                    </a:lnTo>
                    <a:cubicBezTo>
                      <a:pt x="16066" y="3359"/>
                      <a:pt x="28197" y="17344"/>
                      <a:pt x="28197" y="34161"/>
                    </a:cubicBezTo>
                    <a:lnTo>
                      <a:pt x="28197" y="34462"/>
                    </a:lnTo>
                    <a:cubicBezTo>
                      <a:pt x="28096" y="44286"/>
                      <a:pt x="23911" y="53058"/>
                      <a:pt x="17219" y="59324"/>
                    </a:cubicBezTo>
                    <a:lnTo>
                      <a:pt x="17545" y="59625"/>
                    </a:lnTo>
                    <a:cubicBezTo>
                      <a:pt x="24212" y="53359"/>
                      <a:pt x="28497" y="44386"/>
                      <a:pt x="28598" y="34462"/>
                    </a:cubicBezTo>
                    <a:lnTo>
                      <a:pt x="28598" y="34161"/>
                    </a:lnTo>
                    <a:cubicBezTo>
                      <a:pt x="28598" y="17143"/>
                      <a:pt x="16292" y="2933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34"/>
              <p:cNvSpPr/>
              <p:nvPr/>
            </p:nvSpPr>
            <p:spPr>
              <a:xfrm>
                <a:off x="3985754" y="1615346"/>
                <a:ext cx="39378" cy="29898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580" extrusionOk="0">
                    <a:moveTo>
                      <a:pt x="1053" y="1"/>
                    </a:moveTo>
                    <a:cubicBezTo>
                      <a:pt x="0" y="1"/>
                      <a:pt x="0" y="1580"/>
                      <a:pt x="1053" y="1580"/>
                    </a:cubicBezTo>
                    <a:cubicBezTo>
                      <a:pt x="2080" y="1580"/>
                      <a:pt x="2080" y="1"/>
                      <a:pt x="1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5" name="Google Shape;805;p34"/>
            <p:cNvSpPr/>
            <p:nvPr/>
          </p:nvSpPr>
          <p:spPr>
            <a:xfrm>
              <a:off x="1419225" y="228600"/>
              <a:ext cx="142800" cy="14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Правоугаоник 1">
            <a:hlinkClick r:id="rId4" action="ppaction://hlinksldjump"/>
            <a:extLst>
              <a:ext uri="{FF2B5EF4-FFF2-40B4-BE49-F238E27FC236}">
                <a16:creationId xmlns:a16="http://schemas.microsoft.com/office/drawing/2014/main" id="{E84D3432-43B1-44D1-7ECF-955C0D568642}"/>
              </a:ext>
            </a:extLst>
          </p:cNvPr>
          <p:cNvSpPr/>
          <p:nvPr/>
        </p:nvSpPr>
        <p:spPr>
          <a:xfrm>
            <a:off x="8222226" y="4660490"/>
            <a:ext cx="921774" cy="4830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Права линија спајања са стрелицом 2">
            <a:extLst>
              <a:ext uri="{FF2B5EF4-FFF2-40B4-BE49-F238E27FC236}">
                <a16:creationId xmlns:a16="http://schemas.microsoft.com/office/drawing/2014/main" id="{A02BB8A5-A389-F323-C250-FD742698DF9B}"/>
              </a:ext>
            </a:extLst>
          </p:cNvPr>
          <p:cNvCxnSpPr/>
          <p:nvPr/>
        </p:nvCxnSpPr>
        <p:spPr>
          <a:xfrm flipH="1">
            <a:off x="8384458" y="4903839"/>
            <a:ext cx="648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7688837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32"/>
          <p:cNvSpPr/>
          <p:nvPr/>
        </p:nvSpPr>
        <p:spPr>
          <a:xfrm>
            <a:off x="3702060" y="1930419"/>
            <a:ext cx="1739885" cy="1739885"/>
          </a:xfrm>
          <a:custGeom>
            <a:avLst/>
            <a:gdLst/>
            <a:ahLst/>
            <a:cxnLst/>
            <a:rect l="l" t="t" r="r" b="b"/>
            <a:pathLst>
              <a:path w="27756" h="27756" extrusionOk="0">
                <a:moveTo>
                  <a:pt x="13878" y="0"/>
                </a:moveTo>
                <a:cubicBezTo>
                  <a:pt x="6217" y="0"/>
                  <a:pt x="0" y="6211"/>
                  <a:pt x="0" y="13878"/>
                </a:cubicBezTo>
                <a:cubicBezTo>
                  <a:pt x="0" y="21539"/>
                  <a:pt x="6217" y="27756"/>
                  <a:pt x="13878" y="27756"/>
                </a:cubicBezTo>
                <a:cubicBezTo>
                  <a:pt x="21545" y="27756"/>
                  <a:pt x="27756" y="21539"/>
                  <a:pt x="27756" y="13878"/>
                </a:cubicBezTo>
                <a:cubicBezTo>
                  <a:pt x="27756" y="6211"/>
                  <a:pt x="21545" y="0"/>
                  <a:pt x="138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32"/>
          <p:cNvSpPr/>
          <p:nvPr/>
        </p:nvSpPr>
        <p:spPr>
          <a:xfrm>
            <a:off x="3545345" y="1773705"/>
            <a:ext cx="2053310" cy="2053310"/>
          </a:xfrm>
          <a:custGeom>
            <a:avLst/>
            <a:gdLst/>
            <a:ahLst/>
            <a:cxnLst/>
            <a:rect l="l" t="t" r="r" b="b"/>
            <a:pathLst>
              <a:path w="32756" h="32756" fill="none" extrusionOk="0">
                <a:moveTo>
                  <a:pt x="16378" y="32755"/>
                </a:moveTo>
                <a:lnTo>
                  <a:pt x="16378" y="32755"/>
                </a:lnTo>
                <a:cubicBezTo>
                  <a:pt x="7331" y="32755"/>
                  <a:pt x="1" y="25418"/>
                  <a:pt x="1" y="16378"/>
                </a:cubicBezTo>
                <a:lnTo>
                  <a:pt x="1" y="16378"/>
                </a:lnTo>
                <a:cubicBezTo>
                  <a:pt x="1" y="7331"/>
                  <a:pt x="7331" y="1"/>
                  <a:pt x="16378" y="1"/>
                </a:cubicBezTo>
                <a:lnTo>
                  <a:pt x="16378" y="1"/>
                </a:lnTo>
                <a:cubicBezTo>
                  <a:pt x="25425" y="1"/>
                  <a:pt x="32755" y="7331"/>
                  <a:pt x="32755" y="16378"/>
                </a:cubicBezTo>
                <a:lnTo>
                  <a:pt x="32755" y="16378"/>
                </a:lnTo>
                <a:cubicBezTo>
                  <a:pt x="32755" y="25418"/>
                  <a:pt x="25425" y="32755"/>
                  <a:pt x="16378" y="32755"/>
                </a:cubicBezTo>
                <a:close/>
              </a:path>
            </a:pathLst>
          </a:custGeom>
          <a:solidFill>
            <a:srgbClr val="FFFFFF"/>
          </a:solidFill>
          <a:ln w="285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32"/>
          <p:cNvSpPr/>
          <p:nvPr/>
        </p:nvSpPr>
        <p:spPr>
          <a:xfrm>
            <a:off x="4040005" y="2403843"/>
            <a:ext cx="1063969" cy="674050"/>
          </a:xfrm>
          <a:custGeom>
            <a:avLst/>
            <a:gdLst/>
            <a:ahLst/>
            <a:cxnLst/>
            <a:rect l="l" t="t" r="r" b="b"/>
            <a:pathLst>
              <a:path w="13095" h="8296" extrusionOk="0">
                <a:moveTo>
                  <a:pt x="1289" y="0"/>
                </a:moveTo>
                <a:cubicBezTo>
                  <a:pt x="576" y="0"/>
                  <a:pt x="0" y="602"/>
                  <a:pt x="0" y="1341"/>
                </a:cubicBezTo>
                <a:lnTo>
                  <a:pt x="0" y="6955"/>
                </a:lnTo>
                <a:cubicBezTo>
                  <a:pt x="0" y="7693"/>
                  <a:pt x="576" y="8296"/>
                  <a:pt x="1289" y="8296"/>
                </a:cubicBezTo>
                <a:lnTo>
                  <a:pt x="11805" y="8296"/>
                </a:lnTo>
                <a:cubicBezTo>
                  <a:pt x="12518" y="8296"/>
                  <a:pt x="13094" y="7693"/>
                  <a:pt x="13094" y="6955"/>
                </a:cubicBezTo>
                <a:lnTo>
                  <a:pt x="13094" y="1341"/>
                </a:lnTo>
                <a:cubicBezTo>
                  <a:pt x="13094" y="602"/>
                  <a:pt x="12518" y="7"/>
                  <a:pt x="11805" y="0"/>
                </a:cubicBezTo>
                <a:close/>
              </a:path>
            </a:pathLst>
          </a:custGeom>
          <a:solidFill>
            <a:srgbClr val="FFFFFF"/>
          </a:solidFill>
          <a:ln w="975" cap="flat" cmpd="sng">
            <a:solidFill>
              <a:srgbClr val="507FB5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32"/>
          <p:cNvSpPr/>
          <p:nvPr/>
        </p:nvSpPr>
        <p:spPr>
          <a:xfrm>
            <a:off x="4040005" y="2404331"/>
            <a:ext cx="1063969" cy="673563"/>
          </a:xfrm>
          <a:custGeom>
            <a:avLst/>
            <a:gdLst/>
            <a:ahLst/>
            <a:cxnLst/>
            <a:rect l="l" t="t" r="r" b="b"/>
            <a:pathLst>
              <a:path w="13095" h="8290" extrusionOk="0">
                <a:moveTo>
                  <a:pt x="1289" y="1"/>
                </a:moveTo>
                <a:cubicBezTo>
                  <a:pt x="576" y="1"/>
                  <a:pt x="0" y="596"/>
                  <a:pt x="0" y="1341"/>
                </a:cubicBezTo>
                <a:lnTo>
                  <a:pt x="0" y="6949"/>
                </a:lnTo>
                <a:cubicBezTo>
                  <a:pt x="0" y="7687"/>
                  <a:pt x="576" y="8290"/>
                  <a:pt x="1289" y="8290"/>
                </a:cubicBezTo>
                <a:lnTo>
                  <a:pt x="11805" y="8290"/>
                </a:lnTo>
                <a:cubicBezTo>
                  <a:pt x="12518" y="8290"/>
                  <a:pt x="13094" y="7687"/>
                  <a:pt x="13094" y="6949"/>
                </a:cubicBezTo>
                <a:lnTo>
                  <a:pt x="13094" y="1341"/>
                </a:lnTo>
                <a:cubicBezTo>
                  <a:pt x="13094" y="596"/>
                  <a:pt x="12518" y="1"/>
                  <a:pt x="11805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5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32"/>
          <p:cNvSpPr/>
          <p:nvPr/>
        </p:nvSpPr>
        <p:spPr>
          <a:xfrm>
            <a:off x="4128895" y="2490132"/>
            <a:ext cx="886113" cy="506756"/>
          </a:xfrm>
          <a:custGeom>
            <a:avLst/>
            <a:gdLst/>
            <a:ahLst/>
            <a:cxnLst/>
            <a:rect l="l" t="t" r="r" b="b"/>
            <a:pathLst>
              <a:path w="10906" h="6237" extrusionOk="0">
                <a:moveTo>
                  <a:pt x="240" y="0"/>
                </a:moveTo>
                <a:cubicBezTo>
                  <a:pt x="104" y="0"/>
                  <a:pt x="0" y="110"/>
                  <a:pt x="0" y="240"/>
                </a:cubicBezTo>
                <a:lnTo>
                  <a:pt x="0" y="5997"/>
                </a:lnTo>
                <a:cubicBezTo>
                  <a:pt x="0" y="6126"/>
                  <a:pt x="104" y="6236"/>
                  <a:pt x="240" y="6236"/>
                </a:cubicBezTo>
                <a:lnTo>
                  <a:pt x="10673" y="6236"/>
                </a:lnTo>
                <a:cubicBezTo>
                  <a:pt x="10802" y="6236"/>
                  <a:pt x="10906" y="6126"/>
                  <a:pt x="10906" y="5997"/>
                </a:cubicBezTo>
                <a:lnTo>
                  <a:pt x="10906" y="240"/>
                </a:lnTo>
                <a:cubicBezTo>
                  <a:pt x="10906" y="110"/>
                  <a:pt x="10802" y="0"/>
                  <a:pt x="10673" y="0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32"/>
          <p:cNvSpPr/>
          <p:nvPr/>
        </p:nvSpPr>
        <p:spPr>
          <a:xfrm>
            <a:off x="4128895" y="2490132"/>
            <a:ext cx="886113" cy="506756"/>
          </a:xfrm>
          <a:custGeom>
            <a:avLst/>
            <a:gdLst/>
            <a:ahLst/>
            <a:cxnLst/>
            <a:rect l="l" t="t" r="r" b="b"/>
            <a:pathLst>
              <a:path w="10906" h="6237" fill="none" extrusionOk="0">
                <a:moveTo>
                  <a:pt x="10906" y="5997"/>
                </a:moveTo>
                <a:cubicBezTo>
                  <a:pt x="10906" y="6126"/>
                  <a:pt x="10802" y="6236"/>
                  <a:pt x="10673" y="6236"/>
                </a:cubicBezTo>
                <a:lnTo>
                  <a:pt x="240" y="6236"/>
                </a:lnTo>
                <a:cubicBezTo>
                  <a:pt x="104" y="6236"/>
                  <a:pt x="0" y="6126"/>
                  <a:pt x="0" y="5997"/>
                </a:cubicBezTo>
                <a:lnTo>
                  <a:pt x="0" y="240"/>
                </a:lnTo>
                <a:cubicBezTo>
                  <a:pt x="0" y="110"/>
                  <a:pt x="104" y="0"/>
                  <a:pt x="240" y="0"/>
                </a:cubicBezTo>
                <a:lnTo>
                  <a:pt x="10673" y="0"/>
                </a:lnTo>
                <a:cubicBezTo>
                  <a:pt x="10802" y="0"/>
                  <a:pt x="10906" y="110"/>
                  <a:pt x="10906" y="240"/>
                </a:cubicBezTo>
                <a:close/>
              </a:path>
            </a:pathLst>
          </a:custGeom>
          <a:noFill/>
          <a:ln w="19050" cap="flat" cmpd="sng">
            <a:solidFill>
              <a:schemeClr val="accent5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32"/>
          <p:cNvSpPr/>
          <p:nvPr/>
        </p:nvSpPr>
        <p:spPr>
          <a:xfrm>
            <a:off x="4424083" y="2564315"/>
            <a:ext cx="296319" cy="296319"/>
          </a:xfrm>
          <a:custGeom>
            <a:avLst/>
            <a:gdLst/>
            <a:ahLst/>
            <a:cxnLst/>
            <a:rect l="l" t="t" r="r" b="b"/>
            <a:pathLst>
              <a:path w="3647" h="3647" fill="none" extrusionOk="0">
                <a:moveTo>
                  <a:pt x="3646" y="1820"/>
                </a:moveTo>
                <a:cubicBezTo>
                  <a:pt x="3646" y="2830"/>
                  <a:pt x="2830" y="3646"/>
                  <a:pt x="1820" y="3646"/>
                </a:cubicBezTo>
                <a:cubicBezTo>
                  <a:pt x="816" y="3646"/>
                  <a:pt x="0" y="2830"/>
                  <a:pt x="0" y="1820"/>
                </a:cubicBezTo>
                <a:cubicBezTo>
                  <a:pt x="0" y="816"/>
                  <a:pt x="816" y="0"/>
                  <a:pt x="1820" y="0"/>
                </a:cubicBezTo>
                <a:cubicBezTo>
                  <a:pt x="2830" y="0"/>
                  <a:pt x="3646" y="816"/>
                  <a:pt x="3646" y="182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32"/>
          <p:cNvSpPr/>
          <p:nvPr/>
        </p:nvSpPr>
        <p:spPr>
          <a:xfrm>
            <a:off x="4549861" y="2644754"/>
            <a:ext cx="85800" cy="135363"/>
          </a:xfrm>
          <a:custGeom>
            <a:avLst/>
            <a:gdLst/>
            <a:ahLst/>
            <a:cxnLst/>
            <a:rect l="l" t="t" r="r" b="b"/>
            <a:pathLst>
              <a:path w="1056" h="1666" extrusionOk="0">
                <a:moveTo>
                  <a:pt x="0" y="1"/>
                </a:moveTo>
                <a:lnTo>
                  <a:pt x="0" y="1665"/>
                </a:lnTo>
                <a:lnTo>
                  <a:pt x="1056" y="830"/>
                </a:lnTo>
                <a:lnTo>
                  <a:pt x="0" y="1"/>
                </a:lnTo>
                <a:close/>
              </a:path>
            </a:pathLst>
          </a:custGeom>
          <a:solidFill>
            <a:schemeClr val="accent3"/>
          </a:solidFill>
          <a:ln w="2925" cap="flat" cmpd="sng">
            <a:solidFill>
              <a:schemeClr val="accent3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32"/>
          <p:cNvSpPr/>
          <p:nvPr/>
        </p:nvSpPr>
        <p:spPr>
          <a:xfrm>
            <a:off x="4170983" y="2924179"/>
            <a:ext cx="802506" cy="81"/>
          </a:xfrm>
          <a:custGeom>
            <a:avLst/>
            <a:gdLst/>
            <a:ahLst/>
            <a:cxnLst/>
            <a:rect l="l" t="t" r="r" b="b"/>
            <a:pathLst>
              <a:path w="9877" h="1" fill="none" extrusionOk="0">
                <a:moveTo>
                  <a:pt x="1" y="1"/>
                </a:moveTo>
                <a:lnTo>
                  <a:pt x="9876" y="1"/>
                </a:lnTo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32"/>
          <p:cNvSpPr/>
          <p:nvPr/>
        </p:nvSpPr>
        <p:spPr>
          <a:xfrm>
            <a:off x="4528817" y="2445363"/>
            <a:ext cx="86856" cy="81"/>
          </a:xfrm>
          <a:custGeom>
            <a:avLst/>
            <a:gdLst/>
            <a:ahLst/>
            <a:cxnLst/>
            <a:rect l="l" t="t" r="r" b="b"/>
            <a:pathLst>
              <a:path w="1069" h="1" fill="none" extrusionOk="0">
                <a:moveTo>
                  <a:pt x="0" y="1"/>
                </a:moveTo>
                <a:lnTo>
                  <a:pt x="1069" y="1"/>
                </a:ln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32"/>
          <p:cNvSpPr/>
          <p:nvPr/>
        </p:nvSpPr>
        <p:spPr>
          <a:xfrm>
            <a:off x="4040005" y="3077826"/>
            <a:ext cx="1063969" cy="119031"/>
          </a:xfrm>
          <a:custGeom>
            <a:avLst/>
            <a:gdLst/>
            <a:ahLst/>
            <a:cxnLst/>
            <a:rect l="l" t="t" r="r" b="b"/>
            <a:pathLst>
              <a:path w="13095" h="1465" extrusionOk="0">
                <a:moveTo>
                  <a:pt x="732" y="1"/>
                </a:moveTo>
                <a:cubicBezTo>
                  <a:pt x="330" y="1"/>
                  <a:pt x="0" y="331"/>
                  <a:pt x="0" y="732"/>
                </a:cubicBezTo>
                <a:cubicBezTo>
                  <a:pt x="0" y="1134"/>
                  <a:pt x="330" y="1464"/>
                  <a:pt x="732" y="1464"/>
                </a:cubicBezTo>
                <a:lnTo>
                  <a:pt x="12362" y="1464"/>
                </a:lnTo>
                <a:cubicBezTo>
                  <a:pt x="12764" y="1464"/>
                  <a:pt x="13094" y="1134"/>
                  <a:pt x="13094" y="732"/>
                </a:cubicBezTo>
                <a:cubicBezTo>
                  <a:pt x="13094" y="331"/>
                  <a:pt x="12764" y="1"/>
                  <a:pt x="12362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5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32"/>
          <p:cNvSpPr/>
          <p:nvPr/>
        </p:nvSpPr>
        <p:spPr>
          <a:xfrm>
            <a:off x="4577719" y="3672008"/>
            <a:ext cx="81" cy="8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1"/>
                </a:moveTo>
                <a:close/>
              </a:path>
            </a:pathLst>
          </a:custGeom>
          <a:noFill/>
          <a:ln w="2925" cap="flat" cmpd="sng">
            <a:solidFill>
              <a:srgbClr val="F1CB30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32"/>
          <p:cNvSpPr txBox="1"/>
          <p:nvPr/>
        </p:nvSpPr>
        <p:spPr>
          <a:xfrm>
            <a:off x="6351494" y="1496961"/>
            <a:ext cx="2079600" cy="803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000" b="1" dirty="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  <a:hlinkClick r:id="rId4" action="ppaction://hlinksldjump"/>
              </a:rPr>
              <a:t>Формуле и функције</a:t>
            </a:r>
            <a:endParaRPr sz="2000" b="1" dirty="0">
              <a:solidFill>
                <a:schemeClr val="accent5"/>
              </a:solidFill>
              <a:latin typeface="Aldrich"/>
              <a:ea typeface="Aldrich"/>
              <a:cs typeface="Aldrich"/>
              <a:sym typeface="Aldrich"/>
            </a:endParaRPr>
          </a:p>
        </p:txBody>
      </p:sp>
      <p:sp>
        <p:nvSpPr>
          <p:cNvPr id="700" name="Google Shape;700;p32"/>
          <p:cNvSpPr txBox="1"/>
          <p:nvPr/>
        </p:nvSpPr>
        <p:spPr>
          <a:xfrm>
            <a:off x="824435" y="1645084"/>
            <a:ext cx="2079600" cy="859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000" b="1" dirty="0">
                <a:solidFill>
                  <a:schemeClr val="tx1"/>
                </a:solidFill>
                <a:latin typeface="Aldrich"/>
                <a:ea typeface="Aldrich"/>
                <a:cs typeface="Aldrich"/>
                <a:sym typeface="Aldrich"/>
                <a:hlinkClick r:id="rId5" action="ppaction://hlinksldjump"/>
              </a:rPr>
              <a:t>Програм за табеларни прорачун</a:t>
            </a:r>
            <a:endParaRPr sz="2000" b="1" dirty="0">
              <a:solidFill>
                <a:schemeClr val="tx1"/>
              </a:solidFill>
              <a:latin typeface="Aldrich"/>
              <a:ea typeface="Aldrich"/>
              <a:cs typeface="Aldrich"/>
              <a:sym typeface="Aldrich"/>
            </a:endParaRPr>
          </a:p>
        </p:txBody>
      </p:sp>
      <p:sp>
        <p:nvSpPr>
          <p:cNvPr id="704" name="Google Shape;704;p32"/>
          <p:cNvSpPr txBox="1"/>
          <p:nvPr/>
        </p:nvSpPr>
        <p:spPr>
          <a:xfrm>
            <a:off x="595642" y="2825983"/>
            <a:ext cx="2079600" cy="503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000" b="1" dirty="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  <a:hlinkClick r:id="rId6" action="ppaction://hlinksldjump"/>
              </a:rPr>
              <a:t>Дијаграми</a:t>
            </a:r>
            <a:endParaRPr sz="2000" b="1" dirty="0">
              <a:solidFill>
                <a:schemeClr val="accent5"/>
              </a:solidFill>
              <a:latin typeface="Aldrich"/>
              <a:ea typeface="Aldrich"/>
              <a:cs typeface="Aldrich"/>
              <a:sym typeface="Aldrich"/>
            </a:endParaRPr>
          </a:p>
        </p:txBody>
      </p:sp>
      <p:cxnSp>
        <p:nvCxnSpPr>
          <p:cNvPr id="705" name="Google Shape;705;p32"/>
          <p:cNvCxnSpPr>
            <a:cxnSpLocks/>
            <a:stCxn id="700" idx="3"/>
          </p:cNvCxnSpPr>
          <p:nvPr/>
        </p:nvCxnSpPr>
        <p:spPr>
          <a:xfrm>
            <a:off x="2904035" y="2074896"/>
            <a:ext cx="781800" cy="29701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706" name="Google Shape;706;p32"/>
          <p:cNvSpPr/>
          <p:nvPr/>
        </p:nvSpPr>
        <p:spPr>
          <a:xfrm>
            <a:off x="3838538" y="1838325"/>
            <a:ext cx="238200" cy="2382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32"/>
          <p:cNvSpPr/>
          <p:nvPr/>
        </p:nvSpPr>
        <p:spPr>
          <a:xfrm>
            <a:off x="5067263" y="1838325"/>
            <a:ext cx="238200" cy="238200"/>
          </a:xfrm>
          <a:prstGeom prst="ellipse">
            <a:avLst/>
          </a:prstGeom>
          <a:solidFill>
            <a:schemeClr val="accent6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08" name="Google Shape;708;p32"/>
          <p:cNvCxnSpPr/>
          <p:nvPr/>
        </p:nvCxnSpPr>
        <p:spPr>
          <a:xfrm rot="10800000">
            <a:off x="5569700" y="1956474"/>
            <a:ext cx="781800" cy="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09" name="Google Shape;709;p32"/>
          <p:cNvCxnSpPr/>
          <p:nvPr/>
        </p:nvCxnSpPr>
        <p:spPr>
          <a:xfrm>
            <a:off x="2696286" y="2924179"/>
            <a:ext cx="781800" cy="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711" name="Google Shape;711;p32"/>
          <p:cNvSpPr/>
          <p:nvPr/>
        </p:nvSpPr>
        <p:spPr>
          <a:xfrm>
            <a:off x="3838538" y="3533775"/>
            <a:ext cx="238200" cy="2382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32"/>
          <p:cNvSpPr/>
          <p:nvPr/>
        </p:nvSpPr>
        <p:spPr>
          <a:xfrm>
            <a:off x="5067263" y="3533775"/>
            <a:ext cx="238200" cy="238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Правоугаоник 9">
            <a:hlinkClick r:id="rId7" action="ppaction://hlinksldjump"/>
            <a:extLst>
              <a:ext uri="{FF2B5EF4-FFF2-40B4-BE49-F238E27FC236}">
                <a16:creationId xmlns:a16="http://schemas.microsoft.com/office/drawing/2014/main" id="{EA737841-EF58-F8E3-3314-99D1BDA9BA4F}"/>
              </a:ext>
            </a:extLst>
          </p:cNvPr>
          <p:cNvSpPr/>
          <p:nvPr/>
        </p:nvSpPr>
        <p:spPr>
          <a:xfrm>
            <a:off x="7883013" y="4247535"/>
            <a:ext cx="921774" cy="4830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Права линија спајања са стрелицом 10">
            <a:extLst>
              <a:ext uri="{FF2B5EF4-FFF2-40B4-BE49-F238E27FC236}">
                <a16:creationId xmlns:a16="http://schemas.microsoft.com/office/drawing/2014/main" id="{BDB790B5-0CD5-98E1-9957-1D0B3BC248A7}"/>
              </a:ext>
            </a:extLst>
          </p:cNvPr>
          <p:cNvCxnSpPr/>
          <p:nvPr/>
        </p:nvCxnSpPr>
        <p:spPr>
          <a:xfrm flipH="1">
            <a:off x="8045245" y="4490884"/>
            <a:ext cx="648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Оквир за текст 11">
            <a:extLst>
              <a:ext uri="{FF2B5EF4-FFF2-40B4-BE49-F238E27FC236}">
                <a16:creationId xmlns:a16="http://schemas.microsoft.com/office/drawing/2014/main" id="{6008491D-0314-CAB6-339F-BFF75D6D37CB}"/>
              </a:ext>
            </a:extLst>
          </p:cNvPr>
          <p:cNvSpPr txBox="1"/>
          <p:nvPr/>
        </p:nvSpPr>
        <p:spPr>
          <a:xfrm>
            <a:off x="1896525" y="558114"/>
            <a:ext cx="5597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>
              <a:spcAft>
                <a:spcPts val="300"/>
              </a:spcAft>
              <a:buFont typeface="+mj-lt"/>
              <a:buNone/>
            </a:pPr>
            <a:r>
              <a:rPr lang="sr-Cyrl-RS" sz="2400" b="1" dirty="0">
                <a:solidFill>
                  <a:schemeClr val="tx1"/>
                </a:solidFill>
                <a:latin typeface="Aldrich"/>
                <a:ea typeface="Calibri"/>
              </a:rPr>
              <a:t>Табеларни прорачун</a:t>
            </a:r>
            <a:endParaRPr lang="en-US" sz="1800" b="1" dirty="0">
              <a:solidFill>
                <a:schemeClr val="tx1"/>
              </a:solidFill>
              <a:latin typeface="Aldrich"/>
              <a:ea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57830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35"/>
          <p:cNvSpPr txBox="1">
            <a:spLocks noGrp="1"/>
          </p:cNvSpPr>
          <p:nvPr>
            <p:ph type="body" idx="1"/>
          </p:nvPr>
        </p:nvSpPr>
        <p:spPr>
          <a:xfrm>
            <a:off x="649280" y="1020867"/>
            <a:ext cx="5452957" cy="371389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538163" lvl="1" indent="-1762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разликује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елементе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радног</a:t>
            </a:r>
            <a:r>
              <a:rPr lang="sr-Cyrl-RS" sz="20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прозора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програма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за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табеларне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прорачуне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;</a:t>
            </a:r>
            <a:endParaRPr lang="en-US" sz="2000" dirty="0">
              <a:solidFill>
                <a:schemeClr val="tx1"/>
              </a:solidFill>
              <a:latin typeface="Aldrich"/>
            </a:endParaRPr>
          </a:p>
          <a:p>
            <a:pPr marL="538163" lvl="1" indent="-1762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манипулише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радним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листовима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;</a:t>
            </a:r>
            <a:endParaRPr lang="en-US" sz="2000" dirty="0">
              <a:solidFill>
                <a:schemeClr val="tx1"/>
              </a:solidFill>
              <a:latin typeface="Aldrich"/>
            </a:endParaRPr>
          </a:p>
          <a:p>
            <a:pPr marL="538163" lvl="1" indent="-1762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уноси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 и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обликује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податке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 у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конкретне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ћелије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 (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форматира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фонт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,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поравнање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,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дефинише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тип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података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 у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ћелијама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)</a:t>
            </a:r>
            <a:r>
              <a:rPr lang="sr-Cyrl-RS" sz="2000" dirty="0">
                <a:solidFill>
                  <a:schemeClr val="tx1"/>
                </a:solidFill>
                <a:latin typeface="Aldrich"/>
              </a:rPr>
              <a:t>;</a:t>
            </a:r>
          </a:p>
          <a:p>
            <a:pPr marL="538163" lvl="1" indent="-1762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bs-Latn-BA" sz="20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чува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,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припрема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за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штампу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 и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штампа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радну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свеску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или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поједине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радне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latin typeface="Aldrich"/>
              </a:rPr>
              <a:t>листове</a:t>
            </a:r>
            <a:r>
              <a:rPr lang="bs-Latn-BA" sz="2000" dirty="0">
                <a:solidFill>
                  <a:schemeClr val="tx1"/>
                </a:solidFill>
                <a:latin typeface="Aldrich"/>
              </a:rPr>
              <a:t>.</a:t>
            </a:r>
            <a:endParaRPr lang="en-US" sz="2000" dirty="0">
              <a:solidFill>
                <a:schemeClr val="tx1"/>
              </a:solidFill>
              <a:latin typeface="Aldrich"/>
            </a:endParaRPr>
          </a:p>
        </p:txBody>
      </p:sp>
      <p:sp>
        <p:nvSpPr>
          <p:cNvPr id="812" name="Google Shape;812;p35"/>
          <p:cNvSpPr txBox="1">
            <a:spLocks noGrp="1"/>
          </p:cNvSpPr>
          <p:nvPr>
            <p:ph type="title"/>
          </p:nvPr>
        </p:nvSpPr>
        <p:spPr>
          <a:xfrm>
            <a:off x="46852" y="-15859"/>
            <a:ext cx="550591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sr-Cyrl-RS" sz="2400" b="1" dirty="0">
                <a:solidFill>
                  <a:schemeClr val="tx1"/>
                </a:solidFill>
                <a:latin typeface="Aldrich"/>
                <a:ea typeface="Aldrich"/>
                <a:cs typeface="Aldrich"/>
                <a:sym typeface="Aldrich"/>
                <a:hlinkClick r:id="rId4" action="ppaction://hlinksldjump"/>
              </a:rPr>
              <a:t>Програм за табеларни прорачун</a:t>
            </a:r>
            <a:br>
              <a:rPr lang="sr-Cyrl-RS" sz="2400" b="1" dirty="0">
                <a:solidFill>
                  <a:schemeClr val="tx1"/>
                </a:solidFill>
                <a:latin typeface="Aldrich"/>
                <a:ea typeface="Aldrich"/>
                <a:cs typeface="Aldrich"/>
                <a:sym typeface="Aldrich"/>
              </a:rPr>
            </a:br>
            <a:endParaRPr sz="2400" dirty="0"/>
          </a:p>
        </p:txBody>
      </p:sp>
      <p:sp>
        <p:nvSpPr>
          <p:cNvPr id="816" name="Google Shape;816;p35"/>
          <p:cNvSpPr/>
          <p:nvPr/>
        </p:nvSpPr>
        <p:spPr>
          <a:xfrm flipH="1">
            <a:off x="966280" y="2356532"/>
            <a:ext cx="934551" cy="747799"/>
          </a:xfrm>
          <a:custGeom>
            <a:avLst/>
            <a:gdLst/>
            <a:ahLst/>
            <a:cxnLst/>
            <a:rect l="l" t="t" r="r" b="b"/>
            <a:pathLst>
              <a:path w="15860" h="16187" extrusionOk="0">
                <a:moveTo>
                  <a:pt x="1717" y="0"/>
                </a:moveTo>
                <a:cubicBezTo>
                  <a:pt x="1186" y="0"/>
                  <a:pt x="859" y="204"/>
                  <a:pt x="532" y="531"/>
                </a:cubicBezTo>
                <a:cubicBezTo>
                  <a:pt x="1" y="1022"/>
                  <a:pt x="1" y="2044"/>
                  <a:pt x="696" y="2575"/>
                </a:cubicBezTo>
                <a:lnTo>
                  <a:pt x="15860" y="16186"/>
                </a:lnTo>
                <a:lnTo>
                  <a:pt x="15860" y="12467"/>
                </a:lnTo>
                <a:lnTo>
                  <a:pt x="15860" y="12262"/>
                </a:lnTo>
                <a:lnTo>
                  <a:pt x="2576" y="368"/>
                </a:lnTo>
                <a:cubicBezTo>
                  <a:pt x="2371" y="204"/>
                  <a:pt x="2044" y="0"/>
                  <a:pt x="1717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35"/>
          <p:cNvSpPr/>
          <p:nvPr/>
        </p:nvSpPr>
        <p:spPr>
          <a:xfrm flipH="1">
            <a:off x="1502236" y="1382975"/>
            <a:ext cx="1490739" cy="949406"/>
          </a:xfrm>
          <a:custGeom>
            <a:avLst/>
            <a:gdLst/>
            <a:ahLst/>
            <a:cxnLst/>
            <a:rect l="l" t="t" r="r" b="b"/>
            <a:pathLst>
              <a:path w="22809" h="18394" extrusionOk="0">
                <a:moveTo>
                  <a:pt x="1" y="0"/>
                </a:moveTo>
                <a:lnTo>
                  <a:pt x="20070" y="18026"/>
                </a:lnTo>
                <a:cubicBezTo>
                  <a:pt x="20438" y="18393"/>
                  <a:pt x="20765" y="18393"/>
                  <a:pt x="21092" y="18393"/>
                </a:cubicBezTo>
                <a:cubicBezTo>
                  <a:pt x="21460" y="18393"/>
                  <a:pt x="21950" y="18189"/>
                  <a:pt x="22114" y="17862"/>
                </a:cubicBezTo>
                <a:cubicBezTo>
                  <a:pt x="22809" y="17372"/>
                  <a:pt x="22645" y="16350"/>
                  <a:pt x="22114" y="15818"/>
                </a:cubicBezTo>
                <a:lnTo>
                  <a:pt x="4415" y="0"/>
                </a:ln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35"/>
          <p:cNvSpPr/>
          <p:nvPr/>
        </p:nvSpPr>
        <p:spPr>
          <a:xfrm flipH="1">
            <a:off x="2355049" y="1382984"/>
            <a:ext cx="1165141" cy="736588"/>
          </a:xfrm>
          <a:custGeom>
            <a:avLst/>
            <a:gdLst/>
            <a:ahLst/>
            <a:cxnLst/>
            <a:rect l="l" t="t" r="r" b="b"/>
            <a:pathLst>
              <a:path w="22809" h="18394" extrusionOk="0">
                <a:moveTo>
                  <a:pt x="1" y="0"/>
                </a:moveTo>
                <a:lnTo>
                  <a:pt x="20070" y="18026"/>
                </a:lnTo>
                <a:cubicBezTo>
                  <a:pt x="20438" y="18393"/>
                  <a:pt x="20765" y="18393"/>
                  <a:pt x="21092" y="18393"/>
                </a:cubicBezTo>
                <a:cubicBezTo>
                  <a:pt x="21460" y="18393"/>
                  <a:pt x="21950" y="18189"/>
                  <a:pt x="22114" y="17862"/>
                </a:cubicBezTo>
                <a:cubicBezTo>
                  <a:pt x="22809" y="17372"/>
                  <a:pt x="22645" y="16350"/>
                  <a:pt x="22114" y="15818"/>
                </a:cubicBezTo>
                <a:lnTo>
                  <a:pt x="4415" y="0"/>
                </a:ln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35"/>
          <p:cNvSpPr/>
          <p:nvPr/>
        </p:nvSpPr>
        <p:spPr>
          <a:xfrm flipH="1">
            <a:off x="2934657" y="3514607"/>
            <a:ext cx="1443743" cy="911041"/>
          </a:xfrm>
          <a:custGeom>
            <a:avLst/>
            <a:gdLst/>
            <a:ahLst/>
            <a:cxnLst/>
            <a:rect l="l" t="t" r="r" b="b"/>
            <a:pathLst>
              <a:path w="24157" h="19743" extrusionOk="0">
                <a:moveTo>
                  <a:pt x="1676" y="0"/>
                </a:moveTo>
                <a:cubicBezTo>
                  <a:pt x="1185" y="0"/>
                  <a:pt x="818" y="164"/>
                  <a:pt x="491" y="532"/>
                </a:cubicBezTo>
                <a:cubicBezTo>
                  <a:pt x="0" y="1022"/>
                  <a:pt x="0" y="2044"/>
                  <a:pt x="654" y="2575"/>
                </a:cubicBezTo>
                <a:lnTo>
                  <a:pt x="19742" y="19743"/>
                </a:lnTo>
                <a:lnTo>
                  <a:pt x="24157" y="19743"/>
                </a:lnTo>
                <a:lnTo>
                  <a:pt x="2534" y="327"/>
                </a:lnTo>
                <a:cubicBezTo>
                  <a:pt x="2371" y="0"/>
                  <a:pt x="2044" y="0"/>
                  <a:pt x="1676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Групиши 2">
            <a:extLst>
              <a:ext uri="{FF2B5EF4-FFF2-40B4-BE49-F238E27FC236}">
                <a16:creationId xmlns:a16="http://schemas.microsoft.com/office/drawing/2014/main" id="{FF7CF269-F410-DE7D-F6BC-06B1CEC97307}"/>
              </a:ext>
            </a:extLst>
          </p:cNvPr>
          <p:cNvGrpSpPr/>
          <p:nvPr/>
        </p:nvGrpSpPr>
        <p:grpSpPr>
          <a:xfrm>
            <a:off x="6135328" y="629506"/>
            <a:ext cx="3012167" cy="2474825"/>
            <a:chOff x="5102896" y="629506"/>
            <a:chExt cx="4044600" cy="3073500"/>
          </a:xfrm>
        </p:grpSpPr>
        <p:sp>
          <p:nvSpPr>
            <p:cNvPr id="810" name="Google Shape;810;p35"/>
            <p:cNvSpPr/>
            <p:nvPr/>
          </p:nvSpPr>
          <p:spPr>
            <a:xfrm flipH="1">
              <a:off x="5102896" y="629506"/>
              <a:ext cx="4044600" cy="3073500"/>
            </a:xfrm>
            <a:prstGeom prst="roundRect">
              <a:avLst>
                <a:gd name="adj" fmla="val 3396"/>
              </a:avLst>
            </a:prstGeom>
            <a:solidFill>
              <a:schemeClr val="accent1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3" name="Google Shape;813;p35"/>
            <p:cNvGrpSpPr/>
            <p:nvPr/>
          </p:nvGrpSpPr>
          <p:grpSpPr>
            <a:xfrm>
              <a:off x="5463903" y="895493"/>
              <a:ext cx="3426788" cy="2448157"/>
              <a:chOff x="1259648" y="1678376"/>
              <a:chExt cx="3426788" cy="2448157"/>
            </a:xfrm>
          </p:grpSpPr>
          <p:pic>
            <p:nvPicPr>
              <p:cNvPr id="814" name="Google Shape;814;p35"/>
              <p:cNvPicPr preferRelativeResize="0"/>
              <p:nvPr/>
            </p:nvPicPr>
            <p:blipFill rotWithShape="1">
              <a:blip r:embed="rId5">
                <a:alphaModFix/>
              </a:blip>
              <a:srcRect l="3254" r="1307"/>
              <a:stretch/>
            </p:blipFill>
            <p:spPr>
              <a:xfrm>
                <a:off x="1259648" y="1678383"/>
                <a:ext cx="3426788" cy="2448149"/>
              </a:xfrm>
              <a:prstGeom prst="roundRect">
                <a:avLst>
                  <a:gd name="adj" fmla="val 3654"/>
                </a:avLst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  <p:pic>
            <p:nvPicPr>
              <p:cNvPr id="815" name="Google Shape;815;p35"/>
              <p:cNvPicPr preferRelativeResize="0"/>
              <p:nvPr/>
            </p:nvPicPr>
            <p:blipFill rotWithShape="1">
              <a:blip r:embed="rId6">
                <a:alphaModFix amt="50000"/>
              </a:blip>
              <a:srcRect l="3254" r="1307"/>
              <a:stretch/>
            </p:blipFill>
            <p:spPr>
              <a:xfrm>
                <a:off x="1259648" y="1678376"/>
                <a:ext cx="3426788" cy="2448149"/>
              </a:xfrm>
              <a:prstGeom prst="roundRect">
                <a:avLst>
                  <a:gd name="adj" fmla="val 3654"/>
                </a:avLst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grpSp>
          <p:nvGrpSpPr>
            <p:cNvPr id="821" name="Google Shape;821;p35"/>
            <p:cNvGrpSpPr/>
            <p:nvPr/>
          </p:nvGrpSpPr>
          <p:grpSpPr>
            <a:xfrm>
              <a:off x="5552768" y="991840"/>
              <a:ext cx="492658" cy="106303"/>
              <a:chOff x="-3037735" y="-542969"/>
              <a:chExt cx="581170" cy="125387"/>
            </a:xfrm>
          </p:grpSpPr>
          <p:sp>
            <p:nvSpPr>
              <p:cNvPr id="822" name="Google Shape;822;p35"/>
              <p:cNvSpPr/>
              <p:nvPr/>
            </p:nvSpPr>
            <p:spPr>
              <a:xfrm>
                <a:off x="-3034701" y="-537273"/>
                <a:ext cx="575100" cy="1140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23" name="Google Shape;823;p35"/>
              <p:cNvGrpSpPr/>
              <p:nvPr/>
            </p:nvGrpSpPr>
            <p:grpSpPr>
              <a:xfrm>
                <a:off x="-3037735" y="-542969"/>
                <a:ext cx="581170" cy="125387"/>
                <a:chOff x="4390000" y="182175"/>
                <a:chExt cx="419375" cy="90473"/>
              </a:xfrm>
            </p:grpSpPr>
            <p:sp>
              <p:nvSpPr>
                <p:cNvPr id="824" name="Google Shape;824;p35"/>
                <p:cNvSpPr/>
                <p:nvPr/>
              </p:nvSpPr>
              <p:spPr>
                <a:xfrm>
                  <a:off x="4390000" y="182175"/>
                  <a:ext cx="419375" cy="904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5" h="1906" extrusionOk="0">
                      <a:moveTo>
                        <a:pt x="7882" y="155"/>
                      </a:moveTo>
                      <a:cubicBezTo>
                        <a:pt x="8323" y="155"/>
                        <a:pt x="8680" y="512"/>
                        <a:pt x="8680" y="953"/>
                      </a:cubicBezTo>
                      <a:cubicBezTo>
                        <a:pt x="8680" y="1393"/>
                        <a:pt x="8323" y="1750"/>
                        <a:pt x="7882" y="1750"/>
                      </a:cubicBezTo>
                      <a:lnTo>
                        <a:pt x="953" y="1750"/>
                      </a:lnTo>
                      <a:cubicBezTo>
                        <a:pt x="512" y="1750"/>
                        <a:pt x="155" y="1393"/>
                        <a:pt x="155" y="953"/>
                      </a:cubicBezTo>
                      <a:cubicBezTo>
                        <a:pt x="155" y="512"/>
                        <a:pt x="512" y="155"/>
                        <a:pt x="953" y="155"/>
                      </a:cubicBezTo>
                      <a:close/>
                      <a:moveTo>
                        <a:pt x="953" y="0"/>
                      </a:moveTo>
                      <a:cubicBezTo>
                        <a:pt x="429" y="0"/>
                        <a:pt x="0" y="429"/>
                        <a:pt x="0" y="953"/>
                      </a:cubicBezTo>
                      <a:cubicBezTo>
                        <a:pt x="0" y="1476"/>
                        <a:pt x="429" y="1905"/>
                        <a:pt x="953" y="1905"/>
                      </a:cubicBezTo>
                      <a:lnTo>
                        <a:pt x="7882" y="1905"/>
                      </a:lnTo>
                      <a:cubicBezTo>
                        <a:pt x="8406" y="1905"/>
                        <a:pt x="8835" y="1476"/>
                        <a:pt x="8835" y="953"/>
                      </a:cubicBezTo>
                      <a:cubicBezTo>
                        <a:pt x="8835" y="429"/>
                        <a:pt x="8406" y="0"/>
                        <a:pt x="788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5" name="Google Shape;825;p35"/>
                <p:cNvSpPr/>
                <p:nvPr/>
              </p:nvSpPr>
              <p:spPr>
                <a:xfrm>
                  <a:off x="4464048" y="201352"/>
                  <a:ext cx="52024" cy="52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1097" extrusionOk="0">
                      <a:moveTo>
                        <a:pt x="548" y="144"/>
                      </a:moveTo>
                      <a:cubicBezTo>
                        <a:pt x="774" y="144"/>
                        <a:pt x="953" y="322"/>
                        <a:pt x="953" y="549"/>
                      </a:cubicBezTo>
                      <a:cubicBezTo>
                        <a:pt x="953" y="763"/>
                        <a:pt x="774" y="941"/>
                        <a:pt x="548" y="941"/>
                      </a:cubicBezTo>
                      <a:cubicBezTo>
                        <a:pt x="333" y="941"/>
                        <a:pt x="155" y="763"/>
                        <a:pt x="155" y="549"/>
                      </a:cubicBezTo>
                      <a:cubicBezTo>
                        <a:pt x="155" y="322"/>
                        <a:pt x="333" y="144"/>
                        <a:pt x="548" y="144"/>
                      </a:cubicBezTo>
                      <a:close/>
                      <a:moveTo>
                        <a:pt x="548" y="1"/>
                      </a:moveTo>
                      <a:cubicBezTo>
                        <a:pt x="250" y="1"/>
                        <a:pt x="0" y="251"/>
                        <a:pt x="0" y="549"/>
                      </a:cubicBezTo>
                      <a:cubicBezTo>
                        <a:pt x="0" y="846"/>
                        <a:pt x="250" y="1096"/>
                        <a:pt x="548" y="1096"/>
                      </a:cubicBezTo>
                      <a:cubicBezTo>
                        <a:pt x="845" y="1096"/>
                        <a:pt x="1095" y="846"/>
                        <a:pt x="1095" y="549"/>
                      </a:cubicBezTo>
                      <a:cubicBezTo>
                        <a:pt x="1095" y="251"/>
                        <a:pt x="845" y="1"/>
                        <a:pt x="54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" name="Правоугаоник 1">
            <a:hlinkClick r:id="rId7" action="ppaction://hlinksldjump"/>
            <a:extLst>
              <a:ext uri="{FF2B5EF4-FFF2-40B4-BE49-F238E27FC236}">
                <a16:creationId xmlns:a16="http://schemas.microsoft.com/office/drawing/2014/main" id="{CA4D77F2-0D6E-979E-CD28-E47AF1223A5A}"/>
              </a:ext>
            </a:extLst>
          </p:cNvPr>
          <p:cNvSpPr/>
          <p:nvPr/>
        </p:nvSpPr>
        <p:spPr>
          <a:xfrm>
            <a:off x="8222226" y="4660490"/>
            <a:ext cx="921774" cy="4830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Права линија спајања са стрелицом 3">
            <a:extLst>
              <a:ext uri="{FF2B5EF4-FFF2-40B4-BE49-F238E27FC236}">
                <a16:creationId xmlns:a16="http://schemas.microsoft.com/office/drawing/2014/main" id="{6E23A496-EC72-9E39-98FA-C616CBA3B29F}"/>
              </a:ext>
            </a:extLst>
          </p:cNvPr>
          <p:cNvCxnSpPr/>
          <p:nvPr/>
        </p:nvCxnSpPr>
        <p:spPr>
          <a:xfrm flipH="1">
            <a:off x="8384458" y="4903839"/>
            <a:ext cx="648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938371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34"/>
          <p:cNvSpPr/>
          <p:nvPr/>
        </p:nvSpPr>
        <p:spPr>
          <a:xfrm>
            <a:off x="-583155" y="6088800"/>
            <a:ext cx="10653209" cy="159065"/>
          </a:xfrm>
          <a:custGeom>
            <a:avLst/>
            <a:gdLst/>
            <a:ahLst/>
            <a:cxnLst/>
            <a:rect l="l" t="t" r="r" b="b"/>
            <a:pathLst>
              <a:path w="273857" h="4089" extrusionOk="0"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lnTo>
                  <a:pt x="0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4088"/>
                </a:lnTo>
                <a:lnTo>
                  <a:pt x="273856" y="4088"/>
                </a:lnTo>
                <a:lnTo>
                  <a:pt x="273856" y="164"/>
                </a:lnTo>
                <a:lnTo>
                  <a:pt x="273856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164"/>
                </a:lnTo>
                <a:close/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close/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164"/>
                </a:lnTo>
                <a:close/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164"/>
                </a:lnTo>
                <a:close/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164"/>
                </a:lnTo>
                <a:close/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164"/>
                </a:lnTo>
                <a:close/>
                <a:moveTo>
                  <a:pt x="273856" y="1"/>
                </a:moveTo>
                <a:lnTo>
                  <a:pt x="273856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34"/>
          <p:cNvSpPr txBox="1">
            <a:spLocks noGrp="1"/>
          </p:cNvSpPr>
          <p:nvPr>
            <p:ph type="subTitle" idx="1"/>
          </p:nvPr>
        </p:nvSpPr>
        <p:spPr>
          <a:xfrm>
            <a:off x="1052824" y="496845"/>
            <a:ext cx="6983361" cy="40177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r-Cyrl-RS" sz="2200" dirty="0">
                <a:solidFill>
                  <a:srgbClr val="212529"/>
                </a:solidFill>
                <a:latin typeface="Aldrich"/>
              </a:rPr>
              <a:t>Ученике треба оспособити за:</a:t>
            </a:r>
          </a:p>
          <a:p>
            <a:pPr marL="538163" indent="-273050" algn="l">
              <a:buFont typeface="Courier New" panose="02070309020205020404" pitchFamily="49" charset="0"/>
              <a:buChar char="o"/>
            </a:pPr>
            <a:r>
              <a:rPr lang="sr-Cyrl-RS" sz="2200" dirty="0">
                <a:solidFill>
                  <a:srgbClr val="212529"/>
                </a:solidFill>
                <a:effectLst/>
                <a:latin typeface="Aldrich"/>
                <a:ea typeface="Times New Roman" panose="02020603050405020304" pitchFamily="18" charset="0"/>
              </a:rPr>
              <a:t>дизајнирање табела (образаца за прикупљање података у различитим облицима); </a:t>
            </a:r>
          </a:p>
          <a:p>
            <a:pPr marL="538163" indent="-273050" algn="l">
              <a:buFont typeface="Courier New" panose="02070309020205020404" pitchFamily="49" charset="0"/>
              <a:buChar char="o"/>
            </a:pPr>
            <a:r>
              <a:rPr lang="sr-Cyrl-RS" sz="2200" dirty="0">
                <a:solidFill>
                  <a:srgbClr val="212529"/>
                </a:solidFill>
                <a:latin typeface="Aldrich"/>
                <a:ea typeface="Times New Roman" panose="02020603050405020304" pitchFamily="18" charset="0"/>
              </a:rPr>
              <a:t>Прикупљање података на различите начине (различитим методама: из примарних извора (праћењем појава, експериментима, </a:t>
            </a:r>
            <a:r>
              <a:rPr lang="sr-Cyrl-RS" sz="2200" dirty="0" err="1">
                <a:solidFill>
                  <a:srgbClr val="212529"/>
                </a:solidFill>
                <a:latin typeface="Aldrich"/>
                <a:ea typeface="Times New Roman" panose="02020603050405020304" pitchFamily="18" charset="0"/>
              </a:rPr>
              <a:t>биљежењем</a:t>
            </a:r>
            <a:r>
              <a:rPr lang="sr-Cyrl-RS" sz="2200" dirty="0">
                <a:solidFill>
                  <a:srgbClr val="212529"/>
                </a:solidFill>
                <a:latin typeface="Aldrich"/>
                <a:ea typeface="Times New Roman" panose="02020603050405020304" pitchFamily="18" charset="0"/>
              </a:rPr>
              <a:t> запажања, упитницима) и секундарних извора (таблице, листе)</a:t>
            </a:r>
            <a:endParaRPr lang="sr-Cyrl-RS" sz="2200" dirty="0">
              <a:solidFill>
                <a:srgbClr val="212529"/>
              </a:solidFill>
              <a:latin typeface="Aldrich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sr-Cyrl-RS" sz="2200" dirty="0">
              <a:solidFill>
                <a:srgbClr val="212529"/>
              </a:solidFill>
              <a:latin typeface="Aldrich"/>
            </a:endParaRPr>
          </a:p>
        </p:txBody>
      </p:sp>
      <p:grpSp>
        <p:nvGrpSpPr>
          <p:cNvPr id="788" name="Google Shape;788;p34"/>
          <p:cNvGrpSpPr/>
          <p:nvPr/>
        </p:nvGrpSpPr>
        <p:grpSpPr>
          <a:xfrm flipH="1">
            <a:off x="4355757" y="4279475"/>
            <a:ext cx="432486" cy="575340"/>
            <a:chOff x="3600400" y="2783875"/>
            <a:chExt cx="402275" cy="535100"/>
          </a:xfrm>
        </p:grpSpPr>
        <p:sp>
          <p:nvSpPr>
            <p:cNvPr id="789" name="Google Shape;789;p34"/>
            <p:cNvSpPr/>
            <p:nvPr/>
          </p:nvSpPr>
          <p:spPr>
            <a:xfrm>
              <a:off x="3631725" y="3070825"/>
              <a:ext cx="195525" cy="237500"/>
            </a:xfrm>
            <a:custGeom>
              <a:avLst/>
              <a:gdLst/>
              <a:ahLst/>
              <a:cxnLst/>
              <a:rect l="l" t="t" r="r" b="b"/>
              <a:pathLst>
                <a:path w="7821" h="9500" extrusionOk="0">
                  <a:moveTo>
                    <a:pt x="3033" y="1"/>
                  </a:moveTo>
                  <a:lnTo>
                    <a:pt x="1" y="7620"/>
                  </a:lnTo>
                  <a:lnTo>
                    <a:pt x="2808" y="7520"/>
                  </a:lnTo>
                  <a:lnTo>
                    <a:pt x="4687" y="9500"/>
                  </a:lnTo>
                  <a:lnTo>
                    <a:pt x="7820" y="1881"/>
                  </a:lnTo>
                  <a:lnTo>
                    <a:pt x="30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4"/>
            <p:cNvSpPr/>
            <p:nvPr/>
          </p:nvSpPr>
          <p:spPr>
            <a:xfrm>
              <a:off x="3623575" y="3062700"/>
              <a:ext cx="211825" cy="256275"/>
            </a:xfrm>
            <a:custGeom>
              <a:avLst/>
              <a:gdLst/>
              <a:ahLst/>
              <a:cxnLst/>
              <a:rect l="l" t="t" r="r" b="b"/>
              <a:pathLst>
                <a:path w="8473" h="10251" extrusionOk="0">
                  <a:moveTo>
                    <a:pt x="3459" y="627"/>
                  </a:moveTo>
                  <a:lnTo>
                    <a:pt x="7845" y="2306"/>
                  </a:lnTo>
                  <a:lnTo>
                    <a:pt x="5009" y="9483"/>
                  </a:lnTo>
                  <a:lnTo>
                    <a:pt x="3259" y="7644"/>
                  </a:lnTo>
                  <a:lnTo>
                    <a:pt x="627" y="7744"/>
                  </a:lnTo>
                  <a:lnTo>
                    <a:pt x="3459" y="627"/>
                  </a:lnTo>
                  <a:close/>
                  <a:moveTo>
                    <a:pt x="3259" y="0"/>
                  </a:moveTo>
                  <a:lnTo>
                    <a:pt x="1" y="8145"/>
                  </a:lnTo>
                  <a:lnTo>
                    <a:pt x="1" y="8145"/>
                  </a:lnTo>
                  <a:lnTo>
                    <a:pt x="3033" y="8045"/>
                  </a:lnTo>
                  <a:lnTo>
                    <a:pt x="5139" y="10251"/>
                  </a:lnTo>
                  <a:lnTo>
                    <a:pt x="5239" y="9925"/>
                  </a:lnTo>
                  <a:lnTo>
                    <a:pt x="8472" y="2105"/>
                  </a:lnTo>
                  <a:lnTo>
                    <a:pt x="3259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4"/>
            <p:cNvSpPr/>
            <p:nvPr/>
          </p:nvSpPr>
          <p:spPr>
            <a:xfrm>
              <a:off x="3775225" y="3070825"/>
              <a:ext cx="196125" cy="237500"/>
            </a:xfrm>
            <a:custGeom>
              <a:avLst/>
              <a:gdLst/>
              <a:ahLst/>
              <a:cxnLst/>
              <a:rect l="l" t="t" r="r" b="b"/>
              <a:pathLst>
                <a:path w="7845" h="9500" extrusionOk="0">
                  <a:moveTo>
                    <a:pt x="4812" y="1"/>
                  </a:moveTo>
                  <a:lnTo>
                    <a:pt x="0" y="1881"/>
                  </a:lnTo>
                  <a:lnTo>
                    <a:pt x="3033" y="9500"/>
                  </a:lnTo>
                  <a:lnTo>
                    <a:pt x="5013" y="7520"/>
                  </a:lnTo>
                  <a:lnTo>
                    <a:pt x="7845" y="7620"/>
                  </a:lnTo>
                  <a:lnTo>
                    <a:pt x="7845" y="7620"/>
                  </a:lnTo>
                  <a:lnTo>
                    <a:pt x="48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4"/>
            <p:cNvSpPr/>
            <p:nvPr/>
          </p:nvSpPr>
          <p:spPr>
            <a:xfrm>
              <a:off x="3767700" y="3062700"/>
              <a:ext cx="211175" cy="256275"/>
            </a:xfrm>
            <a:custGeom>
              <a:avLst/>
              <a:gdLst/>
              <a:ahLst/>
              <a:cxnLst/>
              <a:rect l="l" t="t" r="r" b="b"/>
              <a:pathLst>
                <a:path w="8447" h="10251" extrusionOk="0">
                  <a:moveTo>
                    <a:pt x="5013" y="627"/>
                  </a:moveTo>
                  <a:lnTo>
                    <a:pt x="7820" y="7744"/>
                  </a:lnTo>
                  <a:lnTo>
                    <a:pt x="5213" y="7644"/>
                  </a:lnTo>
                  <a:lnTo>
                    <a:pt x="3421" y="9436"/>
                  </a:lnTo>
                  <a:lnTo>
                    <a:pt x="3421" y="9436"/>
                  </a:lnTo>
                  <a:lnTo>
                    <a:pt x="627" y="2306"/>
                  </a:lnTo>
                  <a:lnTo>
                    <a:pt x="5013" y="627"/>
                  </a:lnTo>
                  <a:close/>
                  <a:moveTo>
                    <a:pt x="5213" y="0"/>
                  </a:moveTo>
                  <a:lnTo>
                    <a:pt x="0" y="2105"/>
                  </a:lnTo>
                  <a:lnTo>
                    <a:pt x="3233" y="10251"/>
                  </a:lnTo>
                  <a:lnTo>
                    <a:pt x="3434" y="10025"/>
                  </a:lnTo>
                  <a:lnTo>
                    <a:pt x="5314" y="8045"/>
                  </a:lnTo>
                  <a:lnTo>
                    <a:pt x="8446" y="8145"/>
                  </a:lnTo>
                  <a:lnTo>
                    <a:pt x="5213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4"/>
            <p:cNvSpPr/>
            <p:nvPr/>
          </p:nvSpPr>
          <p:spPr>
            <a:xfrm>
              <a:off x="3605425" y="2788875"/>
              <a:ext cx="391625" cy="396650"/>
            </a:xfrm>
            <a:custGeom>
              <a:avLst/>
              <a:gdLst/>
              <a:ahLst/>
              <a:cxnLst/>
              <a:rect l="l" t="t" r="r" b="b"/>
              <a:pathLst>
                <a:path w="15665" h="15866" extrusionOk="0">
                  <a:moveTo>
                    <a:pt x="7845" y="1"/>
                  </a:moveTo>
                  <a:lnTo>
                    <a:pt x="6491" y="527"/>
                  </a:lnTo>
                  <a:lnTo>
                    <a:pt x="5113" y="527"/>
                  </a:lnTo>
                  <a:lnTo>
                    <a:pt x="4085" y="1454"/>
                  </a:lnTo>
                  <a:lnTo>
                    <a:pt x="2732" y="1880"/>
                  </a:lnTo>
                  <a:lnTo>
                    <a:pt x="2105" y="3133"/>
                  </a:lnTo>
                  <a:lnTo>
                    <a:pt x="952" y="3961"/>
                  </a:lnTo>
                  <a:lnTo>
                    <a:pt x="727" y="5314"/>
                  </a:lnTo>
                  <a:lnTo>
                    <a:pt x="0" y="6567"/>
                  </a:lnTo>
                  <a:lnTo>
                    <a:pt x="326" y="7946"/>
                  </a:lnTo>
                  <a:lnTo>
                    <a:pt x="0" y="9299"/>
                  </a:lnTo>
                  <a:lnTo>
                    <a:pt x="727" y="10552"/>
                  </a:lnTo>
                  <a:lnTo>
                    <a:pt x="952" y="11905"/>
                  </a:lnTo>
                  <a:lnTo>
                    <a:pt x="2105" y="12833"/>
                  </a:lnTo>
                  <a:lnTo>
                    <a:pt x="2732" y="14086"/>
                  </a:lnTo>
                  <a:lnTo>
                    <a:pt x="4085" y="14512"/>
                  </a:lnTo>
                  <a:lnTo>
                    <a:pt x="5113" y="15464"/>
                  </a:lnTo>
                  <a:lnTo>
                    <a:pt x="6491" y="15339"/>
                  </a:lnTo>
                  <a:lnTo>
                    <a:pt x="7845" y="15865"/>
                  </a:lnTo>
                  <a:lnTo>
                    <a:pt x="9198" y="15339"/>
                  </a:lnTo>
                  <a:lnTo>
                    <a:pt x="10551" y="15464"/>
                  </a:lnTo>
                  <a:lnTo>
                    <a:pt x="11604" y="14512"/>
                  </a:lnTo>
                  <a:lnTo>
                    <a:pt x="12957" y="14086"/>
                  </a:lnTo>
                  <a:lnTo>
                    <a:pt x="13584" y="12833"/>
                  </a:lnTo>
                  <a:lnTo>
                    <a:pt x="14737" y="11905"/>
                  </a:lnTo>
                  <a:lnTo>
                    <a:pt x="14937" y="10552"/>
                  </a:lnTo>
                  <a:lnTo>
                    <a:pt x="15664" y="9299"/>
                  </a:lnTo>
                  <a:lnTo>
                    <a:pt x="15363" y="7946"/>
                  </a:lnTo>
                  <a:lnTo>
                    <a:pt x="15664" y="6567"/>
                  </a:lnTo>
                  <a:lnTo>
                    <a:pt x="14937" y="5314"/>
                  </a:lnTo>
                  <a:lnTo>
                    <a:pt x="14737" y="3961"/>
                  </a:lnTo>
                  <a:lnTo>
                    <a:pt x="13584" y="3133"/>
                  </a:lnTo>
                  <a:lnTo>
                    <a:pt x="12957" y="1880"/>
                  </a:lnTo>
                  <a:lnTo>
                    <a:pt x="11604" y="1454"/>
                  </a:lnTo>
                  <a:lnTo>
                    <a:pt x="10551" y="527"/>
                  </a:lnTo>
                  <a:lnTo>
                    <a:pt x="9198" y="527"/>
                  </a:lnTo>
                  <a:lnTo>
                    <a:pt x="78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4"/>
            <p:cNvSpPr/>
            <p:nvPr/>
          </p:nvSpPr>
          <p:spPr>
            <a:xfrm>
              <a:off x="3600400" y="2783875"/>
              <a:ext cx="402275" cy="409800"/>
            </a:xfrm>
            <a:custGeom>
              <a:avLst/>
              <a:gdLst/>
              <a:ahLst/>
              <a:cxnLst/>
              <a:rect l="l" t="t" r="r" b="b"/>
              <a:pathLst>
                <a:path w="16091" h="16392" extrusionOk="0">
                  <a:moveTo>
                    <a:pt x="8046" y="401"/>
                  </a:moveTo>
                  <a:lnTo>
                    <a:pt x="9299" y="927"/>
                  </a:lnTo>
                  <a:lnTo>
                    <a:pt x="10652" y="927"/>
                  </a:lnTo>
                  <a:lnTo>
                    <a:pt x="11705" y="1755"/>
                  </a:lnTo>
                  <a:lnTo>
                    <a:pt x="13058" y="2181"/>
                  </a:lnTo>
                  <a:lnTo>
                    <a:pt x="13685" y="3434"/>
                  </a:lnTo>
                  <a:lnTo>
                    <a:pt x="14712" y="4261"/>
                  </a:lnTo>
                  <a:lnTo>
                    <a:pt x="14938" y="5639"/>
                  </a:lnTo>
                  <a:lnTo>
                    <a:pt x="15665" y="6767"/>
                  </a:lnTo>
                  <a:lnTo>
                    <a:pt x="15339" y="8146"/>
                  </a:lnTo>
                  <a:lnTo>
                    <a:pt x="15339" y="8246"/>
                  </a:lnTo>
                  <a:lnTo>
                    <a:pt x="15665" y="9499"/>
                  </a:lnTo>
                  <a:lnTo>
                    <a:pt x="14938" y="10652"/>
                  </a:lnTo>
                  <a:lnTo>
                    <a:pt x="14712" y="12005"/>
                  </a:lnTo>
                  <a:lnTo>
                    <a:pt x="13685" y="12832"/>
                  </a:lnTo>
                  <a:lnTo>
                    <a:pt x="13058" y="14085"/>
                  </a:lnTo>
                  <a:lnTo>
                    <a:pt x="11705" y="14511"/>
                  </a:lnTo>
                  <a:lnTo>
                    <a:pt x="10652" y="15439"/>
                  </a:lnTo>
                  <a:lnTo>
                    <a:pt x="9299" y="15339"/>
                  </a:lnTo>
                  <a:lnTo>
                    <a:pt x="8046" y="15865"/>
                  </a:lnTo>
                  <a:lnTo>
                    <a:pt x="6793" y="15339"/>
                  </a:lnTo>
                  <a:lnTo>
                    <a:pt x="5439" y="15439"/>
                  </a:lnTo>
                  <a:lnTo>
                    <a:pt x="4386" y="14511"/>
                  </a:lnTo>
                  <a:lnTo>
                    <a:pt x="3033" y="14085"/>
                  </a:lnTo>
                  <a:lnTo>
                    <a:pt x="2407" y="12832"/>
                  </a:lnTo>
                  <a:lnTo>
                    <a:pt x="1354" y="12005"/>
                  </a:lnTo>
                  <a:lnTo>
                    <a:pt x="1153" y="10652"/>
                  </a:lnTo>
                  <a:lnTo>
                    <a:pt x="427" y="9499"/>
                  </a:lnTo>
                  <a:lnTo>
                    <a:pt x="727" y="8146"/>
                  </a:lnTo>
                  <a:lnTo>
                    <a:pt x="427" y="6767"/>
                  </a:lnTo>
                  <a:lnTo>
                    <a:pt x="1153" y="5639"/>
                  </a:lnTo>
                  <a:lnTo>
                    <a:pt x="1354" y="4261"/>
                  </a:lnTo>
                  <a:lnTo>
                    <a:pt x="2407" y="3434"/>
                  </a:lnTo>
                  <a:lnTo>
                    <a:pt x="3033" y="2181"/>
                  </a:lnTo>
                  <a:lnTo>
                    <a:pt x="4386" y="1755"/>
                  </a:lnTo>
                  <a:lnTo>
                    <a:pt x="5439" y="927"/>
                  </a:lnTo>
                  <a:lnTo>
                    <a:pt x="6793" y="927"/>
                  </a:lnTo>
                  <a:lnTo>
                    <a:pt x="8046" y="401"/>
                  </a:lnTo>
                  <a:close/>
                  <a:moveTo>
                    <a:pt x="8046" y="0"/>
                  </a:moveTo>
                  <a:lnTo>
                    <a:pt x="6692" y="501"/>
                  </a:lnTo>
                  <a:lnTo>
                    <a:pt x="5214" y="501"/>
                  </a:lnTo>
                  <a:lnTo>
                    <a:pt x="4186" y="1454"/>
                  </a:lnTo>
                  <a:lnTo>
                    <a:pt x="2808" y="1880"/>
                  </a:lnTo>
                  <a:lnTo>
                    <a:pt x="2081" y="3133"/>
                  </a:lnTo>
                  <a:lnTo>
                    <a:pt x="928" y="4060"/>
                  </a:lnTo>
                  <a:lnTo>
                    <a:pt x="727" y="5514"/>
                  </a:lnTo>
                  <a:lnTo>
                    <a:pt x="1" y="6767"/>
                  </a:lnTo>
                  <a:lnTo>
                    <a:pt x="301" y="8146"/>
                  </a:lnTo>
                  <a:lnTo>
                    <a:pt x="1" y="9599"/>
                  </a:lnTo>
                  <a:lnTo>
                    <a:pt x="727" y="10852"/>
                  </a:lnTo>
                  <a:lnTo>
                    <a:pt x="928" y="12206"/>
                  </a:lnTo>
                  <a:lnTo>
                    <a:pt x="2081" y="13158"/>
                  </a:lnTo>
                  <a:lnTo>
                    <a:pt x="2808" y="14411"/>
                  </a:lnTo>
                  <a:lnTo>
                    <a:pt x="4186" y="14912"/>
                  </a:lnTo>
                  <a:lnTo>
                    <a:pt x="5214" y="15865"/>
                  </a:lnTo>
                  <a:lnTo>
                    <a:pt x="6692" y="15765"/>
                  </a:lnTo>
                  <a:lnTo>
                    <a:pt x="8046" y="16391"/>
                  </a:lnTo>
                  <a:lnTo>
                    <a:pt x="9399" y="15765"/>
                  </a:lnTo>
                  <a:lnTo>
                    <a:pt x="10853" y="15865"/>
                  </a:lnTo>
                  <a:lnTo>
                    <a:pt x="11905" y="14912"/>
                  </a:lnTo>
                  <a:lnTo>
                    <a:pt x="13259" y="14411"/>
                  </a:lnTo>
                  <a:lnTo>
                    <a:pt x="13986" y="13158"/>
                  </a:lnTo>
                  <a:lnTo>
                    <a:pt x="15138" y="12206"/>
                  </a:lnTo>
                  <a:lnTo>
                    <a:pt x="15339" y="10852"/>
                  </a:lnTo>
                  <a:lnTo>
                    <a:pt x="16091" y="9599"/>
                  </a:lnTo>
                  <a:lnTo>
                    <a:pt x="15776" y="8195"/>
                  </a:lnTo>
                  <a:lnTo>
                    <a:pt x="16091" y="6767"/>
                  </a:lnTo>
                  <a:lnTo>
                    <a:pt x="15339" y="5514"/>
                  </a:lnTo>
                  <a:lnTo>
                    <a:pt x="15138" y="4060"/>
                  </a:lnTo>
                  <a:lnTo>
                    <a:pt x="13986" y="3133"/>
                  </a:lnTo>
                  <a:lnTo>
                    <a:pt x="13259" y="1880"/>
                  </a:lnTo>
                  <a:lnTo>
                    <a:pt x="11905" y="1454"/>
                  </a:lnTo>
                  <a:lnTo>
                    <a:pt x="10853" y="501"/>
                  </a:lnTo>
                  <a:lnTo>
                    <a:pt x="9399" y="501"/>
                  </a:lnTo>
                  <a:lnTo>
                    <a:pt x="8046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4"/>
            <p:cNvSpPr/>
            <p:nvPr/>
          </p:nvSpPr>
          <p:spPr>
            <a:xfrm>
              <a:off x="3663050" y="2851525"/>
              <a:ext cx="276975" cy="273850"/>
            </a:xfrm>
            <a:custGeom>
              <a:avLst/>
              <a:gdLst/>
              <a:ahLst/>
              <a:cxnLst/>
              <a:rect l="l" t="t" r="r" b="b"/>
              <a:pathLst>
                <a:path w="11079" h="10954" extrusionOk="0">
                  <a:moveTo>
                    <a:pt x="5540" y="302"/>
                  </a:moveTo>
                  <a:cubicBezTo>
                    <a:pt x="6993" y="302"/>
                    <a:pt x="8246" y="828"/>
                    <a:pt x="9199" y="1780"/>
                  </a:cubicBezTo>
                  <a:cubicBezTo>
                    <a:pt x="10126" y="2708"/>
                    <a:pt x="10753" y="4061"/>
                    <a:pt x="10753" y="5440"/>
                  </a:cubicBezTo>
                  <a:cubicBezTo>
                    <a:pt x="10753" y="6893"/>
                    <a:pt x="10126" y="8146"/>
                    <a:pt x="9199" y="9074"/>
                  </a:cubicBezTo>
                  <a:cubicBezTo>
                    <a:pt x="8246" y="10026"/>
                    <a:pt x="6993" y="10653"/>
                    <a:pt x="5540" y="10653"/>
                  </a:cubicBezTo>
                  <a:cubicBezTo>
                    <a:pt x="4061" y="10653"/>
                    <a:pt x="2808" y="10026"/>
                    <a:pt x="1880" y="9074"/>
                  </a:cubicBezTo>
                  <a:cubicBezTo>
                    <a:pt x="928" y="8146"/>
                    <a:pt x="302" y="6893"/>
                    <a:pt x="302" y="5440"/>
                  </a:cubicBezTo>
                  <a:cubicBezTo>
                    <a:pt x="302" y="4061"/>
                    <a:pt x="928" y="2708"/>
                    <a:pt x="1880" y="1780"/>
                  </a:cubicBezTo>
                  <a:cubicBezTo>
                    <a:pt x="2808" y="828"/>
                    <a:pt x="4061" y="302"/>
                    <a:pt x="5540" y="302"/>
                  </a:cubicBezTo>
                  <a:close/>
                  <a:moveTo>
                    <a:pt x="5540" y="1"/>
                  </a:moveTo>
                  <a:cubicBezTo>
                    <a:pt x="2507" y="1"/>
                    <a:pt x="1" y="2407"/>
                    <a:pt x="1" y="5440"/>
                  </a:cubicBezTo>
                  <a:cubicBezTo>
                    <a:pt x="1" y="8447"/>
                    <a:pt x="2507" y="10953"/>
                    <a:pt x="5540" y="10953"/>
                  </a:cubicBezTo>
                  <a:cubicBezTo>
                    <a:pt x="8572" y="10953"/>
                    <a:pt x="11079" y="8447"/>
                    <a:pt x="11079" y="5440"/>
                  </a:cubicBezTo>
                  <a:cubicBezTo>
                    <a:pt x="11079" y="2407"/>
                    <a:pt x="8572" y="1"/>
                    <a:pt x="5540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6" name="Google Shape;796;p34"/>
          <p:cNvGrpSpPr/>
          <p:nvPr/>
        </p:nvGrpSpPr>
        <p:grpSpPr>
          <a:xfrm rot="132037" flipH="1">
            <a:off x="7495981" y="1045848"/>
            <a:ext cx="1385983" cy="2705355"/>
            <a:chOff x="409722" y="228600"/>
            <a:chExt cx="1385931" cy="2705253"/>
          </a:xfrm>
        </p:grpSpPr>
        <p:grpSp>
          <p:nvGrpSpPr>
            <p:cNvPr id="797" name="Google Shape;797;p34"/>
            <p:cNvGrpSpPr/>
            <p:nvPr/>
          </p:nvGrpSpPr>
          <p:grpSpPr>
            <a:xfrm rot="-617154" flipH="1">
              <a:off x="575967" y="402323"/>
              <a:ext cx="1053440" cy="2450002"/>
              <a:chOff x="3817855" y="1437512"/>
              <a:chExt cx="541146" cy="1128254"/>
            </a:xfrm>
          </p:grpSpPr>
          <p:sp>
            <p:nvSpPr>
              <p:cNvPr id="798" name="Google Shape;798;p34"/>
              <p:cNvSpPr/>
              <p:nvPr/>
            </p:nvSpPr>
            <p:spPr>
              <a:xfrm>
                <a:off x="3817855" y="1437512"/>
                <a:ext cx="541146" cy="1128254"/>
              </a:xfrm>
              <a:custGeom>
                <a:avLst/>
                <a:gdLst/>
                <a:ahLst/>
                <a:cxnLst/>
                <a:rect l="l" t="t" r="r" b="b"/>
                <a:pathLst>
                  <a:path w="28598" h="59625" extrusionOk="0">
                    <a:moveTo>
                      <a:pt x="101" y="0"/>
                    </a:moveTo>
                    <a:lnTo>
                      <a:pt x="1" y="426"/>
                    </a:lnTo>
                    <a:cubicBezTo>
                      <a:pt x="16066" y="3359"/>
                      <a:pt x="28197" y="17344"/>
                      <a:pt x="28197" y="34161"/>
                    </a:cubicBezTo>
                    <a:lnTo>
                      <a:pt x="28197" y="34462"/>
                    </a:lnTo>
                    <a:cubicBezTo>
                      <a:pt x="28096" y="44286"/>
                      <a:pt x="23911" y="53058"/>
                      <a:pt x="17219" y="59324"/>
                    </a:cubicBezTo>
                    <a:lnTo>
                      <a:pt x="17545" y="59625"/>
                    </a:lnTo>
                    <a:cubicBezTo>
                      <a:pt x="24212" y="53359"/>
                      <a:pt x="28497" y="44386"/>
                      <a:pt x="28598" y="34462"/>
                    </a:cubicBezTo>
                    <a:lnTo>
                      <a:pt x="28598" y="34161"/>
                    </a:lnTo>
                    <a:cubicBezTo>
                      <a:pt x="28598" y="17143"/>
                      <a:pt x="16292" y="2933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34"/>
              <p:cNvSpPr/>
              <p:nvPr/>
            </p:nvSpPr>
            <p:spPr>
              <a:xfrm>
                <a:off x="3985754" y="1615346"/>
                <a:ext cx="39378" cy="29898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580" extrusionOk="0">
                    <a:moveTo>
                      <a:pt x="1053" y="1"/>
                    </a:moveTo>
                    <a:cubicBezTo>
                      <a:pt x="0" y="1"/>
                      <a:pt x="0" y="1580"/>
                      <a:pt x="1053" y="1580"/>
                    </a:cubicBezTo>
                    <a:cubicBezTo>
                      <a:pt x="2080" y="1580"/>
                      <a:pt x="2080" y="1"/>
                      <a:pt x="1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0" name="Google Shape;800;p34"/>
            <p:cNvSpPr/>
            <p:nvPr/>
          </p:nvSpPr>
          <p:spPr>
            <a:xfrm>
              <a:off x="1419225" y="228600"/>
              <a:ext cx="142800" cy="14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" name="Google Shape;801;p34"/>
          <p:cNvGrpSpPr/>
          <p:nvPr/>
        </p:nvGrpSpPr>
        <p:grpSpPr>
          <a:xfrm rot="-10569166" flipH="1">
            <a:off x="299793" y="1362645"/>
            <a:ext cx="1386005" cy="2705399"/>
            <a:chOff x="409722" y="228600"/>
            <a:chExt cx="1385931" cy="2705253"/>
          </a:xfrm>
        </p:grpSpPr>
        <p:grpSp>
          <p:nvGrpSpPr>
            <p:cNvPr id="802" name="Google Shape;802;p34"/>
            <p:cNvGrpSpPr/>
            <p:nvPr/>
          </p:nvGrpSpPr>
          <p:grpSpPr>
            <a:xfrm rot="-617154" flipH="1">
              <a:off x="575967" y="402323"/>
              <a:ext cx="1053440" cy="2450002"/>
              <a:chOff x="3817855" y="1437512"/>
              <a:chExt cx="541146" cy="1128254"/>
            </a:xfrm>
          </p:grpSpPr>
          <p:sp>
            <p:nvSpPr>
              <p:cNvPr id="803" name="Google Shape;803;p34"/>
              <p:cNvSpPr/>
              <p:nvPr/>
            </p:nvSpPr>
            <p:spPr>
              <a:xfrm>
                <a:off x="3817855" y="1437512"/>
                <a:ext cx="541146" cy="1128254"/>
              </a:xfrm>
              <a:custGeom>
                <a:avLst/>
                <a:gdLst/>
                <a:ahLst/>
                <a:cxnLst/>
                <a:rect l="l" t="t" r="r" b="b"/>
                <a:pathLst>
                  <a:path w="28598" h="59625" extrusionOk="0">
                    <a:moveTo>
                      <a:pt x="101" y="0"/>
                    </a:moveTo>
                    <a:lnTo>
                      <a:pt x="1" y="426"/>
                    </a:lnTo>
                    <a:cubicBezTo>
                      <a:pt x="16066" y="3359"/>
                      <a:pt x="28197" y="17344"/>
                      <a:pt x="28197" y="34161"/>
                    </a:cubicBezTo>
                    <a:lnTo>
                      <a:pt x="28197" y="34462"/>
                    </a:lnTo>
                    <a:cubicBezTo>
                      <a:pt x="28096" y="44286"/>
                      <a:pt x="23911" y="53058"/>
                      <a:pt x="17219" y="59324"/>
                    </a:cubicBezTo>
                    <a:lnTo>
                      <a:pt x="17545" y="59625"/>
                    </a:lnTo>
                    <a:cubicBezTo>
                      <a:pt x="24212" y="53359"/>
                      <a:pt x="28497" y="44386"/>
                      <a:pt x="28598" y="34462"/>
                    </a:cubicBezTo>
                    <a:lnTo>
                      <a:pt x="28598" y="34161"/>
                    </a:lnTo>
                    <a:cubicBezTo>
                      <a:pt x="28598" y="17143"/>
                      <a:pt x="16292" y="2933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34"/>
              <p:cNvSpPr/>
              <p:nvPr/>
            </p:nvSpPr>
            <p:spPr>
              <a:xfrm>
                <a:off x="3985754" y="1615346"/>
                <a:ext cx="39378" cy="29898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580" extrusionOk="0">
                    <a:moveTo>
                      <a:pt x="1053" y="1"/>
                    </a:moveTo>
                    <a:cubicBezTo>
                      <a:pt x="0" y="1"/>
                      <a:pt x="0" y="1580"/>
                      <a:pt x="1053" y="1580"/>
                    </a:cubicBezTo>
                    <a:cubicBezTo>
                      <a:pt x="2080" y="1580"/>
                      <a:pt x="2080" y="1"/>
                      <a:pt x="1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5" name="Google Shape;805;p34"/>
            <p:cNvSpPr/>
            <p:nvPr/>
          </p:nvSpPr>
          <p:spPr>
            <a:xfrm>
              <a:off x="1419225" y="228600"/>
              <a:ext cx="142800" cy="14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Правоугаоник 1">
            <a:hlinkClick r:id="rId4" action="ppaction://hlinksldjump"/>
            <a:extLst>
              <a:ext uri="{FF2B5EF4-FFF2-40B4-BE49-F238E27FC236}">
                <a16:creationId xmlns:a16="http://schemas.microsoft.com/office/drawing/2014/main" id="{E84D3432-43B1-44D1-7ECF-955C0D568642}"/>
              </a:ext>
            </a:extLst>
          </p:cNvPr>
          <p:cNvSpPr/>
          <p:nvPr/>
        </p:nvSpPr>
        <p:spPr>
          <a:xfrm>
            <a:off x="8222226" y="4660490"/>
            <a:ext cx="921774" cy="4830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Права линија спајања са стрелицом 2">
            <a:extLst>
              <a:ext uri="{FF2B5EF4-FFF2-40B4-BE49-F238E27FC236}">
                <a16:creationId xmlns:a16="http://schemas.microsoft.com/office/drawing/2014/main" id="{A02BB8A5-A389-F323-C250-FD742698DF9B}"/>
              </a:ext>
            </a:extLst>
          </p:cNvPr>
          <p:cNvCxnSpPr/>
          <p:nvPr/>
        </p:nvCxnSpPr>
        <p:spPr>
          <a:xfrm flipH="1">
            <a:off x="8384458" y="4903839"/>
            <a:ext cx="648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036817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35"/>
          <p:cNvSpPr txBox="1">
            <a:spLocks noGrp="1"/>
          </p:cNvSpPr>
          <p:nvPr>
            <p:ph type="body" idx="1"/>
          </p:nvPr>
        </p:nvSpPr>
        <p:spPr>
          <a:xfrm>
            <a:off x="372655" y="1241564"/>
            <a:ext cx="4575427" cy="25266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538163" lvl="1" indent="-176213">
              <a:lnSpc>
                <a:spcPct val="10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bs-Latn-BA" sz="2200" dirty="0">
                <a:solidFill>
                  <a:schemeClr val="tx1"/>
                </a:solidFill>
                <a:latin typeface="Aldrich"/>
              </a:rPr>
              <a:t>у </a:t>
            </a:r>
            <a:r>
              <a:rPr lang="bs-Latn-BA" sz="2200" dirty="0" err="1">
                <a:solidFill>
                  <a:schemeClr val="tx1"/>
                </a:solidFill>
                <a:latin typeface="Aldrich"/>
              </a:rPr>
              <a:t>прорачунима</a:t>
            </a:r>
            <a:r>
              <a:rPr lang="bs-Latn-BA" sz="22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200" dirty="0" err="1">
                <a:solidFill>
                  <a:schemeClr val="tx1"/>
                </a:solidFill>
                <a:latin typeface="Aldrich"/>
              </a:rPr>
              <a:t>користи</a:t>
            </a:r>
            <a:r>
              <a:rPr lang="bs-Latn-BA" sz="22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200" dirty="0" err="1">
                <a:solidFill>
                  <a:schemeClr val="tx1"/>
                </a:solidFill>
                <a:latin typeface="Aldrich"/>
              </a:rPr>
              <a:t>формуле</a:t>
            </a:r>
            <a:r>
              <a:rPr lang="bs-Latn-BA" sz="2200" dirty="0">
                <a:solidFill>
                  <a:schemeClr val="tx1"/>
                </a:solidFill>
                <a:latin typeface="Aldrich"/>
              </a:rPr>
              <a:t> и </a:t>
            </a:r>
            <a:r>
              <a:rPr lang="bs-Latn-BA" sz="2200" dirty="0" err="1">
                <a:solidFill>
                  <a:schemeClr val="tx1"/>
                </a:solidFill>
                <a:latin typeface="Aldrich"/>
              </a:rPr>
              <a:t>функције</a:t>
            </a:r>
            <a:r>
              <a:rPr lang="bs-Latn-BA" sz="2200" dirty="0">
                <a:solidFill>
                  <a:schemeClr val="tx1"/>
                </a:solidFill>
                <a:latin typeface="Aldrich"/>
              </a:rPr>
              <a:t> (</a:t>
            </a:r>
            <a:r>
              <a:rPr lang="bs-Latn-BA" sz="2200" dirty="0" err="1">
                <a:solidFill>
                  <a:schemeClr val="tx1"/>
                </a:solidFill>
                <a:latin typeface="Aldrich"/>
              </a:rPr>
              <a:t>сума</a:t>
            </a:r>
            <a:r>
              <a:rPr lang="bs-Latn-BA" sz="2200" dirty="0">
                <a:solidFill>
                  <a:schemeClr val="tx1"/>
                </a:solidFill>
                <a:latin typeface="Aldrich"/>
              </a:rPr>
              <a:t>, </a:t>
            </a:r>
            <a:r>
              <a:rPr lang="bs-Latn-BA" sz="2200" dirty="0" err="1">
                <a:solidFill>
                  <a:schemeClr val="tx1"/>
                </a:solidFill>
                <a:latin typeface="Aldrich"/>
              </a:rPr>
              <a:t>средња</a:t>
            </a:r>
            <a:r>
              <a:rPr lang="bs-Latn-BA" sz="22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200" dirty="0" err="1">
                <a:solidFill>
                  <a:schemeClr val="tx1"/>
                </a:solidFill>
                <a:latin typeface="Aldrich"/>
              </a:rPr>
              <a:t>вриједност</a:t>
            </a:r>
            <a:r>
              <a:rPr lang="bs-Latn-BA" sz="2200" dirty="0">
                <a:solidFill>
                  <a:schemeClr val="tx1"/>
                </a:solidFill>
                <a:latin typeface="Aldrich"/>
              </a:rPr>
              <a:t>, </a:t>
            </a:r>
            <a:r>
              <a:rPr lang="bs-Latn-BA" sz="2200" dirty="0" err="1">
                <a:solidFill>
                  <a:schemeClr val="tx1"/>
                </a:solidFill>
                <a:latin typeface="Aldrich"/>
              </a:rPr>
              <a:t>минимум</a:t>
            </a:r>
            <a:r>
              <a:rPr lang="bs-Latn-BA" sz="2200" dirty="0">
                <a:solidFill>
                  <a:schemeClr val="tx1"/>
                </a:solidFill>
                <a:latin typeface="Aldrich"/>
              </a:rPr>
              <a:t>, </a:t>
            </a:r>
            <a:r>
              <a:rPr lang="bs-Latn-BA" sz="2200" dirty="0" err="1">
                <a:solidFill>
                  <a:schemeClr val="tx1"/>
                </a:solidFill>
                <a:latin typeface="Aldrich"/>
              </a:rPr>
              <a:t>максимум</a:t>
            </a:r>
            <a:r>
              <a:rPr lang="bs-Latn-BA" sz="2200" dirty="0">
                <a:solidFill>
                  <a:schemeClr val="tx1"/>
                </a:solidFill>
                <a:latin typeface="Aldrich"/>
              </a:rPr>
              <a:t>, </a:t>
            </a:r>
            <a:r>
              <a:rPr lang="bs-Latn-BA" sz="2200" dirty="0" err="1">
                <a:solidFill>
                  <a:schemeClr val="tx1"/>
                </a:solidFill>
                <a:latin typeface="Aldrich"/>
              </a:rPr>
              <a:t>пребројавање</a:t>
            </a:r>
            <a:r>
              <a:rPr lang="bs-Latn-BA" sz="2200" dirty="0">
                <a:solidFill>
                  <a:schemeClr val="tx1"/>
                </a:solidFill>
                <a:latin typeface="Aldrich"/>
              </a:rPr>
              <a:t>, </a:t>
            </a:r>
            <a:r>
              <a:rPr lang="bs-Latn-BA" sz="2200" dirty="0" err="1">
                <a:solidFill>
                  <a:schemeClr val="tx1"/>
                </a:solidFill>
                <a:latin typeface="Aldrich"/>
              </a:rPr>
              <a:t>заокруживање</a:t>
            </a:r>
            <a:r>
              <a:rPr lang="bs-Latn-BA" sz="22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200" dirty="0" err="1">
                <a:solidFill>
                  <a:schemeClr val="tx1"/>
                </a:solidFill>
                <a:latin typeface="Aldrich"/>
              </a:rPr>
              <a:t>децималног</a:t>
            </a:r>
            <a:r>
              <a:rPr lang="bs-Latn-BA" sz="22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200" dirty="0" err="1">
                <a:solidFill>
                  <a:schemeClr val="tx1"/>
                </a:solidFill>
                <a:latin typeface="Aldrich"/>
              </a:rPr>
              <a:t>броја</a:t>
            </a:r>
            <a:r>
              <a:rPr lang="bs-Latn-BA" sz="22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200" dirty="0" err="1">
                <a:solidFill>
                  <a:schemeClr val="tx1"/>
                </a:solidFill>
                <a:latin typeface="Aldrich"/>
              </a:rPr>
              <a:t>на</a:t>
            </a:r>
            <a:r>
              <a:rPr lang="bs-Latn-BA" sz="22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200" dirty="0" err="1">
                <a:solidFill>
                  <a:schemeClr val="tx1"/>
                </a:solidFill>
                <a:latin typeface="Aldrich"/>
              </a:rPr>
              <a:t>одговарајући</a:t>
            </a:r>
            <a:r>
              <a:rPr lang="bs-Latn-BA" sz="22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200" dirty="0" err="1">
                <a:solidFill>
                  <a:schemeClr val="tx1"/>
                </a:solidFill>
                <a:latin typeface="Aldrich"/>
              </a:rPr>
              <a:t>број</a:t>
            </a:r>
            <a:r>
              <a:rPr lang="bs-Latn-BA" sz="22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200" dirty="0" err="1">
                <a:solidFill>
                  <a:schemeClr val="tx1"/>
                </a:solidFill>
                <a:latin typeface="Aldrich"/>
              </a:rPr>
              <a:t>децимала</a:t>
            </a:r>
            <a:r>
              <a:rPr lang="bs-Latn-BA" sz="2200" dirty="0">
                <a:solidFill>
                  <a:schemeClr val="tx1"/>
                </a:solidFill>
                <a:latin typeface="Aldrich"/>
              </a:rPr>
              <a:t>)</a:t>
            </a:r>
            <a:endParaRPr lang="en-US" sz="2200" dirty="0">
              <a:solidFill>
                <a:schemeClr val="tx1"/>
              </a:solidFill>
              <a:latin typeface="Aldrich"/>
            </a:endParaRPr>
          </a:p>
        </p:txBody>
      </p:sp>
      <p:sp>
        <p:nvSpPr>
          <p:cNvPr id="812" name="Google Shape;812;p35"/>
          <p:cNvSpPr txBox="1">
            <a:spLocks noGrp="1"/>
          </p:cNvSpPr>
          <p:nvPr>
            <p:ph type="title"/>
          </p:nvPr>
        </p:nvSpPr>
        <p:spPr>
          <a:xfrm>
            <a:off x="46852" y="-15859"/>
            <a:ext cx="550591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sr-Cyrl-RS" sz="2400" b="1" dirty="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  <a:hlinkClick r:id="rId4" action="ppaction://hlinksldjump"/>
              </a:rPr>
              <a:t>Формуле и функције</a:t>
            </a:r>
            <a:br>
              <a:rPr lang="sr-Cyrl-RS" sz="2400" b="1" dirty="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rPr>
            </a:br>
            <a:br>
              <a:rPr lang="sr-Cyrl-RS" sz="2400" b="1" dirty="0">
                <a:solidFill>
                  <a:schemeClr val="tx1"/>
                </a:solidFill>
                <a:latin typeface="Aldrich"/>
                <a:ea typeface="Aldrich"/>
                <a:cs typeface="Aldrich"/>
                <a:sym typeface="Aldrich"/>
              </a:rPr>
            </a:br>
            <a:endParaRPr sz="2400" dirty="0"/>
          </a:p>
        </p:txBody>
      </p:sp>
      <p:sp>
        <p:nvSpPr>
          <p:cNvPr id="816" name="Google Shape;816;p35"/>
          <p:cNvSpPr/>
          <p:nvPr/>
        </p:nvSpPr>
        <p:spPr>
          <a:xfrm flipH="1">
            <a:off x="966280" y="2356532"/>
            <a:ext cx="934551" cy="747799"/>
          </a:xfrm>
          <a:custGeom>
            <a:avLst/>
            <a:gdLst/>
            <a:ahLst/>
            <a:cxnLst/>
            <a:rect l="l" t="t" r="r" b="b"/>
            <a:pathLst>
              <a:path w="15860" h="16187" extrusionOk="0">
                <a:moveTo>
                  <a:pt x="1717" y="0"/>
                </a:moveTo>
                <a:cubicBezTo>
                  <a:pt x="1186" y="0"/>
                  <a:pt x="859" y="204"/>
                  <a:pt x="532" y="531"/>
                </a:cubicBezTo>
                <a:cubicBezTo>
                  <a:pt x="1" y="1022"/>
                  <a:pt x="1" y="2044"/>
                  <a:pt x="696" y="2575"/>
                </a:cubicBezTo>
                <a:lnTo>
                  <a:pt x="15860" y="16186"/>
                </a:lnTo>
                <a:lnTo>
                  <a:pt x="15860" y="12467"/>
                </a:lnTo>
                <a:lnTo>
                  <a:pt x="15860" y="12262"/>
                </a:lnTo>
                <a:lnTo>
                  <a:pt x="2576" y="368"/>
                </a:lnTo>
                <a:cubicBezTo>
                  <a:pt x="2371" y="204"/>
                  <a:pt x="2044" y="0"/>
                  <a:pt x="1717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35"/>
          <p:cNvSpPr/>
          <p:nvPr/>
        </p:nvSpPr>
        <p:spPr>
          <a:xfrm flipH="1">
            <a:off x="1502236" y="1382975"/>
            <a:ext cx="1490739" cy="949406"/>
          </a:xfrm>
          <a:custGeom>
            <a:avLst/>
            <a:gdLst/>
            <a:ahLst/>
            <a:cxnLst/>
            <a:rect l="l" t="t" r="r" b="b"/>
            <a:pathLst>
              <a:path w="22809" h="18394" extrusionOk="0">
                <a:moveTo>
                  <a:pt x="1" y="0"/>
                </a:moveTo>
                <a:lnTo>
                  <a:pt x="20070" y="18026"/>
                </a:lnTo>
                <a:cubicBezTo>
                  <a:pt x="20438" y="18393"/>
                  <a:pt x="20765" y="18393"/>
                  <a:pt x="21092" y="18393"/>
                </a:cubicBezTo>
                <a:cubicBezTo>
                  <a:pt x="21460" y="18393"/>
                  <a:pt x="21950" y="18189"/>
                  <a:pt x="22114" y="17862"/>
                </a:cubicBezTo>
                <a:cubicBezTo>
                  <a:pt x="22809" y="17372"/>
                  <a:pt x="22645" y="16350"/>
                  <a:pt x="22114" y="15818"/>
                </a:cubicBezTo>
                <a:lnTo>
                  <a:pt x="4415" y="0"/>
                </a:ln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35"/>
          <p:cNvSpPr/>
          <p:nvPr/>
        </p:nvSpPr>
        <p:spPr>
          <a:xfrm flipH="1">
            <a:off x="2355049" y="1382984"/>
            <a:ext cx="1165141" cy="736588"/>
          </a:xfrm>
          <a:custGeom>
            <a:avLst/>
            <a:gdLst/>
            <a:ahLst/>
            <a:cxnLst/>
            <a:rect l="l" t="t" r="r" b="b"/>
            <a:pathLst>
              <a:path w="22809" h="18394" extrusionOk="0">
                <a:moveTo>
                  <a:pt x="1" y="0"/>
                </a:moveTo>
                <a:lnTo>
                  <a:pt x="20070" y="18026"/>
                </a:lnTo>
                <a:cubicBezTo>
                  <a:pt x="20438" y="18393"/>
                  <a:pt x="20765" y="18393"/>
                  <a:pt x="21092" y="18393"/>
                </a:cubicBezTo>
                <a:cubicBezTo>
                  <a:pt x="21460" y="18393"/>
                  <a:pt x="21950" y="18189"/>
                  <a:pt x="22114" y="17862"/>
                </a:cubicBezTo>
                <a:cubicBezTo>
                  <a:pt x="22809" y="17372"/>
                  <a:pt x="22645" y="16350"/>
                  <a:pt x="22114" y="15818"/>
                </a:cubicBezTo>
                <a:lnTo>
                  <a:pt x="4415" y="0"/>
                </a:ln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35"/>
          <p:cNvSpPr/>
          <p:nvPr/>
        </p:nvSpPr>
        <p:spPr>
          <a:xfrm flipH="1">
            <a:off x="2934657" y="3514607"/>
            <a:ext cx="1443743" cy="911041"/>
          </a:xfrm>
          <a:custGeom>
            <a:avLst/>
            <a:gdLst/>
            <a:ahLst/>
            <a:cxnLst/>
            <a:rect l="l" t="t" r="r" b="b"/>
            <a:pathLst>
              <a:path w="24157" h="19743" extrusionOk="0">
                <a:moveTo>
                  <a:pt x="1676" y="0"/>
                </a:moveTo>
                <a:cubicBezTo>
                  <a:pt x="1185" y="0"/>
                  <a:pt x="818" y="164"/>
                  <a:pt x="491" y="532"/>
                </a:cubicBezTo>
                <a:cubicBezTo>
                  <a:pt x="0" y="1022"/>
                  <a:pt x="0" y="2044"/>
                  <a:pt x="654" y="2575"/>
                </a:cubicBezTo>
                <a:lnTo>
                  <a:pt x="19742" y="19743"/>
                </a:lnTo>
                <a:lnTo>
                  <a:pt x="24157" y="19743"/>
                </a:lnTo>
                <a:lnTo>
                  <a:pt x="2534" y="327"/>
                </a:lnTo>
                <a:cubicBezTo>
                  <a:pt x="2371" y="0"/>
                  <a:pt x="2044" y="0"/>
                  <a:pt x="1676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Групиши 2">
            <a:extLst>
              <a:ext uri="{FF2B5EF4-FFF2-40B4-BE49-F238E27FC236}">
                <a16:creationId xmlns:a16="http://schemas.microsoft.com/office/drawing/2014/main" id="{54D51424-7611-E1AF-B824-20224E296D9F}"/>
              </a:ext>
            </a:extLst>
          </p:cNvPr>
          <p:cNvGrpSpPr/>
          <p:nvPr/>
        </p:nvGrpSpPr>
        <p:grpSpPr>
          <a:xfrm>
            <a:off x="6077662" y="629506"/>
            <a:ext cx="3069833" cy="2474825"/>
            <a:chOff x="5102896" y="629506"/>
            <a:chExt cx="4044600" cy="3073500"/>
          </a:xfrm>
        </p:grpSpPr>
        <p:sp>
          <p:nvSpPr>
            <p:cNvPr id="810" name="Google Shape;810;p35"/>
            <p:cNvSpPr/>
            <p:nvPr/>
          </p:nvSpPr>
          <p:spPr>
            <a:xfrm flipH="1">
              <a:off x="5102896" y="629506"/>
              <a:ext cx="4044600" cy="3073500"/>
            </a:xfrm>
            <a:prstGeom prst="roundRect">
              <a:avLst>
                <a:gd name="adj" fmla="val 3396"/>
              </a:avLst>
            </a:prstGeom>
            <a:solidFill>
              <a:schemeClr val="accent1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3" name="Google Shape;813;p35"/>
            <p:cNvGrpSpPr/>
            <p:nvPr/>
          </p:nvGrpSpPr>
          <p:grpSpPr>
            <a:xfrm>
              <a:off x="5463903" y="895493"/>
              <a:ext cx="3426788" cy="2448157"/>
              <a:chOff x="1259648" y="1678376"/>
              <a:chExt cx="3426788" cy="2448157"/>
            </a:xfrm>
          </p:grpSpPr>
          <p:pic>
            <p:nvPicPr>
              <p:cNvPr id="814" name="Google Shape;814;p35"/>
              <p:cNvPicPr preferRelativeResize="0"/>
              <p:nvPr/>
            </p:nvPicPr>
            <p:blipFill rotWithShape="1">
              <a:blip r:embed="rId5">
                <a:alphaModFix/>
              </a:blip>
              <a:srcRect l="3254" r="1307"/>
              <a:stretch/>
            </p:blipFill>
            <p:spPr>
              <a:xfrm>
                <a:off x="1259648" y="1678383"/>
                <a:ext cx="3426788" cy="2448149"/>
              </a:xfrm>
              <a:prstGeom prst="roundRect">
                <a:avLst>
                  <a:gd name="adj" fmla="val 3654"/>
                </a:avLst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  <p:pic>
            <p:nvPicPr>
              <p:cNvPr id="815" name="Google Shape;815;p35"/>
              <p:cNvPicPr preferRelativeResize="0"/>
              <p:nvPr/>
            </p:nvPicPr>
            <p:blipFill rotWithShape="1">
              <a:blip r:embed="rId6">
                <a:alphaModFix amt="50000"/>
              </a:blip>
              <a:srcRect l="3254" r="1307"/>
              <a:stretch/>
            </p:blipFill>
            <p:spPr>
              <a:xfrm>
                <a:off x="1259648" y="1678376"/>
                <a:ext cx="3426788" cy="2448149"/>
              </a:xfrm>
              <a:prstGeom prst="roundRect">
                <a:avLst>
                  <a:gd name="adj" fmla="val 3654"/>
                </a:avLst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grpSp>
          <p:nvGrpSpPr>
            <p:cNvPr id="821" name="Google Shape;821;p35"/>
            <p:cNvGrpSpPr/>
            <p:nvPr/>
          </p:nvGrpSpPr>
          <p:grpSpPr>
            <a:xfrm>
              <a:off x="5552768" y="991840"/>
              <a:ext cx="492658" cy="106303"/>
              <a:chOff x="-3037735" y="-542969"/>
              <a:chExt cx="581170" cy="125387"/>
            </a:xfrm>
          </p:grpSpPr>
          <p:sp>
            <p:nvSpPr>
              <p:cNvPr id="822" name="Google Shape;822;p35"/>
              <p:cNvSpPr/>
              <p:nvPr/>
            </p:nvSpPr>
            <p:spPr>
              <a:xfrm>
                <a:off x="-3034701" y="-537273"/>
                <a:ext cx="575100" cy="1140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23" name="Google Shape;823;p35"/>
              <p:cNvGrpSpPr/>
              <p:nvPr/>
            </p:nvGrpSpPr>
            <p:grpSpPr>
              <a:xfrm>
                <a:off x="-3037735" y="-542969"/>
                <a:ext cx="581170" cy="125387"/>
                <a:chOff x="4390000" y="182175"/>
                <a:chExt cx="419375" cy="90473"/>
              </a:xfrm>
            </p:grpSpPr>
            <p:sp>
              <p:nvSpPr>
                <p:cNvPr id="824" name="Google Shape;824;p35"/>
                <p:cNvSpPr/>
                <p:nvPr/>
              </p:nvSpPr>
              <p:spPr>
                <a:xfrm>
                  <a:off x="4390000" y="182175"/>
                  <a:ext cx="419375" cy="904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5" h="1906" extrusionOk="0">
                      <a:moveTo>
                        <a:pt x="7882" y="155"/>
                      </a:moveTo>
                      <a:cubicBezTo>
                        <a:pt x="8323" y="155"/>
                        <a:pt x="8680" y="512"/>
                        <a:pt x="8680" y="953"/>
                      </a:cubicBezTo>
                      <a:cubicBezTo>
                        <a:pt x="8680" y="1393"/>
                        <a:pt x="8323" y="1750"/>
                        <a:pt x="7882" y="1750"/>
                      </a:cubicBezTo>
                      <a:lnTo>
                        <a:pt x="953" y="1750"/>
                      </a:lnTo>
                      <a:cubicBezTo>
                        <a:pt x="512" y="1750"/>
                        <a:pt x="155" y="1393"/>
                        <a:pt x="155" y="953"/>
                      </a:cubicBezTo>
                      <a:cubicBezTo>
                        <a:pt x="155" y="512"/>
                        <a:pt x="512" y="155"/>
                        <a:pt x="953" y="155"/>
                      </a:cubicBezTo>
                      <a:close/>
                      <a:moveTo>
                        <a:pt x="953" y="0"/>
                      </a:moveTo>
                      <a:cubicBezTo>
                        <a:pt x="429" y="0"/>
                        <a:pt x="0" y="429"/>
                        <a:pt x="0" y="953"/>
                      </a:cubicBezTo>
                      <a:cubicBezTo>
                        <a:pt x="0" y="1476"/>
                        <a:pt x="429" y="1905"/>
                        <a:pt x="953" y="1905"/>
                      </a:cubicBezTo>
                      <a:lnTo>
                        <a:pt x="7882" y="1905"/>
                      </a:lnTo>
                      <a:cubicBezTo>
                        <a:pt x="8406" y="1905"/>
                        <a:pt x="8835" y="1476"/>
                        <a:pt x="8835" y="953"/>
                      </a:cubicBezTo>
                      <a:cubicBezTo>
                        <a:pt x="8835" y="429"/>
                        <a:pt x="8406" y="0"/>
                        <a:pt x="788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5" name="Google Shape;825;p35"/>
                <p:cNvSpPr/>
                <p:nvPr/>
              </p:nvSpPr>
              <p:spPr>
                <a:xfrm>
                  <a:off x="4464048" y="201352"/>
                  <a:ext cx="52024" cy="52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1097" extrusionOk="0">
                      <a:moveTo>
                        <a:pt x="548" y="144"/>
                      </a:moveTo>
                      <a:cubicBezTo>
                        <a:pt x="774" y="144"/>
                        <a:pt x="953" y="322"/>
                        <a:pt x="953" y="549"/>
                      </a:cubicBezTo>
                      <a:cubicBezTo>
                        <a:pt x="953" y="763"/>
                        <a:pt x="774" y="941"/>
                        <a:pt x="548" y="941"/>
                      </a:cubicBezTo>
                      <a:cubicBezTo>
                        <a:pt x="333" y="941"/>
                        <a:pt x="155" y="763"/>
                        <a:pt x="155" y="549"/>
                      </a:cubicBezTo>
                      <a:cubicBezTo>
                        <a:pt x="155" y="322"/>
                        <a:pt x="333" y="144"/>
                        <a:pt x="548" y="144"/>
                      </a:cubicBezTo>
                      <a:close/>
                      <a:moveTo>
                        <a:pt x="548" y="1"/>
                      </a:moveTo>
                      <a:cubicBezTo>
                        <a:pt x="250" y="1"/>
                        <a:pt x="0" y="251"/>
                        <a:pt x="0" y="549"/>
                      </a:cubicBezTo>
                      <a:cubicBezTo>
                        <a:pt x="0" y="846"/>
                        <a:pt x="250" y="1096"/>
                        <a:pt x="548" y="1096"/>
                      </a:cubicBezTo>
                      <a:cubicBezTo>
                        <a:pt x="845" y="1096"/>
                        <a:pt x="1095" y="846"/>
                        <a:pt x="1095" y="549"/>
                      </a:cubicBezTo>
                      <a:cubicBezTo>
                        <a:pt x="1095" y="251"/>
                        <a:pt x="845" y="1"/>
                        <a:pt x="54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" name="Правоугаоник 1">
            <a:hlinkClick r:id="rId7" action="ppaction://hlinksldjump"/>
            <a:extLst>
              <a:ext uri="{FF2B5EF4-FFF2-40B4-BE49-F238E27FC236}">
                <a16:creationId xmlns:a16="http://schemas.microsoft.com/office/drawing/2014/main" id="{CA4D77F2-0D6E-979E-CD28-E47AF1223A5A}"/>
              </a:ext>
            </a:extLst>
          </p:cNvPr>
          <p:cNvSpPr/>
          <p:nvPr/>
        </p:nvSpPr>
        <p:spPr>
          <a:xfrm>
            <a:off x="8222226" y="4660490"/>
            <a:ext cx="921774" cy="4830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Права линија спајања са стрелицом 3">
            <a:extLst>
              <a:ext uri="{FF2B5EF4-FFF2-40B4-BE49-F238E27FC236}">
                <a16:creationId xmlns:a16="http://schemas.microsoft.com/office/drawing/2014/main" id="{6E23A496-EC72-9E39-98FA-C616CBA3B29F}"/>
              </a:ext>
            </a:extLst>
          </p:cNvPr>
          <p:cNvCxnSpPr/>
          <p:nvPr/>
        </p:nvCxnSpPr>
        <p:spPr>
          <a:xfrm flipH="1">
            <a:off x="8384458" y="4903839"/>
            <a:ext cx="648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233953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29"/>
          <p:cNvSpPr txBox="1">
            <a:spLocks noGrp="1"/>
          </p:cNvSpPr>
          <p:nvPr>
            <p:ph type="title" idx="6"/>
          </p:nvPr>
        </p:nvSpPr>
        <p:spPr>
          <a:xfrm>
            <a:off x="722375" y="530750"/>
            <a:ext cx="769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/>
              <a:t>САДРЖАЈ</a:t>
            </a:r>
            <a:endParaRPr dirty="0"/>
          </a:p>
        </p:txBody>
      </p:sp>
      <p:sp>
        <p:nvSpPr>
          <p:cNvPr id="554" name="Google Shape;554;p29"/>
          <p:cNvSpPr txBox="1">
            <a:spLocks noGrp="1"/>
          </p:cNvSpPr>
          <p:nvPr>
            <p:ph type="title"/>
          </p:nvPr>
        </p:nvSpPr>
        <p:spPr>
          <a:xfrm>
            <a:off x="2270363" y="1392503"/>
            <a:ext cx="7353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01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555" name="Google Shape;555;p29"/>
          <p:cNvSpPr txBox="1">
            <a:spLocks noGrp="1"/>
          </p:cNvSpPr>
          <p:nvPr>
            <p:ph type="title" idx="9"/>
          </p:nvPr>
        </p:nvSpPr>
        <p:spPr>
          <a:xfrm>
            <a:off x="2270363" y="3012853"/>
            <a:ext cx="7353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linkClick r:id="rId4" action="ppaction://hlinksldjump"/>
              </a:rPr>
              <a:t>03</a:t>
            </a:r>
            <a:endParaRPr dirty="0">
              <a:hlinkClick r:id="rId4" action="ppaction://hlinksldjump"/>
            </a:endParaRPr>
          </a:p>
        </p:txBody>
      </p:sp>
      <p:sp>
        <p:nvSpPr>
          <p:cNvPr id="556" name="Google Shape;556;p29"/>
          <p:cNvSpPr txBox="1">
            <a:spLocks noGrp="1"/>
          </p:cNvSpPr>
          <p:nvPr>
            <p:ph type="title" idx="3"/>
          </p:nvPr>
        </p:nvSpPr>
        <p:spPr>
          <a:xfrm>
            <a:off x="6130262" y="1393328"/>
            <a:ext cx="7353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linkClick r:id="rId5" action="ppaction://hlinksldjump"/>
              </a:rPr>
              <a:t>02</a:t>
            </a:r>
            <a:endParaRPr dirty="0">
              <a:hlinkClick r:id="rId5" action="ppaction://hlinksldjump"/>
            </a:endParaRPr>
          </a:p>
        </p:txBody>
      </p:sp>
      <p:sp>
        <p:nvSpPr>
          <p:cNvPr id="557" name="Google Shape;557;p29"/>
          <p:cNvSpPr txBox="1">
            <a:spLocks noGrp="1"/>
          </p:cNvSpPr>
          <p:nvPr>
            <p:ph type="subTitle" idx="4"/>
          </p:nvPr>
        </p:nvSpPr>
        <p:spPr>
          <a:xfrm>
            <a:off x="1009425" y="1809973"/>
            <a:ext cx="32571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>
                <a:solidFill>
                  <a:schemeClr val="accent1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6. разред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558" name="Google Shape;558;p29"/>
          <p:cNvSpPr txBox="1">
            <a:spLocks noGrp="1"/>
          </p:cNvSpPr>
          <p:nvPr>
            <p:ph type="subTitle" idx="5"/>
          </p:nvPr>
        </p:nvSpPr>
        <p:spPr>
          <a:xfrm>
            <a:off x="4877475" y="1820073"/>
            <a:ext cx="32571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>
                <a:hlinkClick r:id="rId5" action="ppaction://hlinksldjump"/>
              </a:rPr>
              <a:t>7. разред</a:t>
            </a:r>
            <a:endParaRPr dirty="0"/>
          </a:p>
        </p:txBody>
      </p:sp>
      <p:sp>
        <p:nvSpPr>
          <p:cNvPr id="559" name="Google Shape;559;p29"/>
          <p:cNvSpPr txBox="1">
            <a:spLocks noGrp="1"/>
          </p:cNvSpPr>
          <p:nvPr>
            <p:ph type="subTitle" idx="14"/>
          </p:nvPr>
        </p:nvSpPr>
        <p:spPr>
          <a:xfrm>
            <a:off x="1009425" y="3430323"/>
            <a:ext cx="32571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/>
              <a:t>8. разред</a:t>
            </a:r>
            <a:endParaRPr dirty="0"/>
          </a:p>
        </p:txBody>
      </p:sp>
      <p:sp>
        <p:nvSpPr>
          <p:cNvPr id="561" name="Google Shape;561;p29"/>
          <p:cNvSpPr txBox="1">
            <a:spLocks noGrp="1"/>
          </p:cNvSpPr>
          <p:nvPr>
            <p:ph type="title" idx="13"/>
          </p:nvPr>
        </p:nvSpPr>
        <p:spPr>
          <a:xfrm>
            <a:off x="6130262" y="3013678"/>
            <a:ext cx="735300" cy="38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hlinkClick r:id="rId7" action="ppaction://hlinksldjump"/>
              </a:rPr>
              <a:t>04</a:t>
            </a:r>
            <a:endParaRPr dirty="0">
              <a:hlinkClick r:id="rId7" action="ppaction://hlinksldjump"/>
            </a:endParaRPr>
          </a:p>
        </p:txBody>
      </p:sp>
      <p:sp>
        <p:nvSpPr>
          <p:cNvPr id="562" name="Google Shape;562;p29"/>
          <p:cNvSpPr txBox="1">
            <a:spLocks noGrp="1"/>
          </p:cNvSpPr>
          <p:nvPr>
            <p:ph type="subTitle" idx="15"/>
          </p:nvPr>
        </p:nvSpPr>
        <p:spPr>
          <a:xfrm>
            <a:off x="4877475" y="3440423"/>
            <a:ext cx="3257100" cy="38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/>
              <a:t>9. разред</a:t>
            </a:r>
            <a:endParaRPr dirty="0"/>
          </a:p>
        </p:txBody>
      </p:sp>
    </p:spTree>
    <p:custDataLst>
      <p:tags r:id="rId1"/>
    </p:custData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34"/>
          <p:cNvSpPr/>
          <p:nvPr/>
        </p:nvSpPr>
        <p:spPr>
          <a:xfrm>
            <a:off x="-583155" y="6088800"/>
            <a:ext cx="10653209" cy="159065"/>
          </a:xfrm>
          <a:custGeom>
            <a:avLst/>
            <a:gdLst/>
            <a:ahLst/>
            <a:cxnLst/>
            <a:rect l="l" t="t" r="r" b="b"/>
            <a:pathLst>
              <a:path w="273857" h="4089" extrusionOk="0"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lnTo>
                  <a:pt x="0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4088"/>
                </a:lnTo>
                <a:lnTo>
                  <a:pt x="273856" y="4088"/>
                </a:lnTo>
                <a:lnTo>
                  <a:pt x="273856" y="164"/>
                </a:lnTo>
                <a:lnTo>
                  <a:pt x="273856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164"/>
                </a:lnTo>
                <a:close/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close/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164"/>
                </a:lnTo>
                <a:close/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164"/>
                </a:lnTo>
                <a:close/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164"/>
                </a:lnTo>
                <a:close/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164"/>
                </a:lnTo>
                <a:close/>
                <a:moveTo>
                  <a:pt x="273856" y="1"/>
                </a:moveTo>
                <a:lnTo>
                  <a:pt x="273856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34"/>
          <p:cNvSpPr txBox="1">
            <a:spLocks noGrp="1"/>
          </p:cNvSpPr>
          <p:nvPr>
            <p:ph type="subTitle" idx="1"/>
          </p:nvPr>
        </p:nvSpPr>
        <p:spPr>
          <a:xfrm>
            <a:off x="1052824" y="496845"/>
            <a:ext cx="6983361" cy="247495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l"/>
            <a:r>
              <a:rPr lang="sr-Cyrl-RS" sz="2200" dirty="0">
                <a:solidFill>
                  <a:srgbClr val="212529"/>
                </a:solidFill>
                <a:latin typeface="Aldrich"/>
              </a:rPr>
              <a:t>Ученике треба оспособити за </a:t>
            </a:r>
            <a:r>
              <a:rPr lang="sr-Cyrl-RS" sz="2200" dirty="0" err="1">
                <a:solidFill>
                  <a:srgbClr val="212529"/>
                </a:solidFill>
                <a:latin typeface="Aldrich"/>
              </a:rPr>
              <a:t>примјену</a:t>
            </a:r>
            <a:r>
              <a:rPr lang="sr-Cyrl-RS" sz="2200" dirty="0">
                <a:solidFill>
                  <a:srgbClr val="212529"/>
                </a:solidFill>
                <a:latin typeface="Aldrich"/>
              </a:rPr>
              <a:t> конкретних функција, али и за избор одговарајуће функције у конкретном случају</a:t>
            </a:r>
            <a:r>
              <a:rPr lang="sr-Cyrl-RS" sz="2200" dirty="0">
                <a:solidFill>
                  <a:srgbClr val="212529"/>
                </a:solidFill>
                <a:effectLst/>
                <a:latin typeface="Aldrich"/>
                <a:ea typeface="Times New Roman" panose="02020603050405020304" pitchFamily="18" charset="0"/>
              </a:rPr>
              <a:t>;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sr-Cyrl-RS" sz="2200" dirty="0">
              <a:solidFill>
                <a:srgbClr val="212529"/>
              </a:solidFill>
              <a:latin typeface="Aldrich"/>
            </a:endParaRPr>
          </a:p>
        </p:txBody>
      </p:sp>
      <p:grpSp>
        <p:nvGrpSpPr>
          <p:cNvPr id="788" name="Google Shape;788;p34"/>
          <p:cNvGrpSpPr/>
          <p:nvPr/>
        </p:nvGrpSpPr>
        <p:grpSpPr>
          <a:xfrm flipH="1">
            <a:off x="4355757" y="4279475"/>
            <a:ext cx="432486" cy="575340"/>
            <a:chOff x="3600400" y="2783875"/>
            <a:chExt cx="402275" cy="535100"/>
          </a:xfrm>
        </p:grpSpPr>
        <p:sp>
          <p:nvSpPr>
            <p:cNvPr id="789" name="Google Shape;789;p34"/>
            <p:cNvSpPr/>
            <p:nvPr/>
          </p:nvSpPr>
          <p:spPr>
            <a:xfrm>
              <a:off x="3631725" y="3070825"/>
              <a:ext cx="195525" cy="237500"/>
            </a:xfrm>
            <a:custGeom>
              <a:avLst/>
              <a:gdLst/>
              <a:ahLst/>
              <a:cxnLst/>
              <a:rect l="l" t="t" r="r" b="b"/>
              <a:pathLst>
                <a:path w="7821" h="9500" extrusionOk="0">
                  <a:moveTo>
                    <a:pt x="3033" y="1"/>
                  </a:moveTo>
                  <a:lnTo>
                    <a:pt x="1" y="7620"/>
                  </a:lnTo>
                  <a:lnTo>
                    <a:pt x="2808" y="7520"/>
                  </a:lnTo>
                  <a:lnTo>
                    <a:pt x="4687" y="9500"/>
                  </a:lnTo>
                  <a:lnTo>
                    <a:pt x="7820" y="1881"/>
                  </a:lnTo>
                  <a:lnTo>
                    <a:pt x="30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4"/>
            <p:cNvSpPr/>
            <p:nvPr/>
          </p:nvSpPr>
          <p:spPr>
            <a:xfrm>
              <a:off x="3623575" y="3062700"/>
              <a:ext cx="211825" cy="256275"/>
            </a:xfrm>
            <a:custGeom>
              <a:avLst/>
              <a:gdLst/>
              <a:ahLst/>
              <a:cxnLst/>
              <a:rect l="l" t="t" r="r" b="b"/>
              <a:pathLst>
                <a:path w="8473" h="10251" extrusionOk="0">
                  <a:moveTo>
                    <a:pt x="3459" y="627"/>
                  </a:moveTo>
                  <a:lnTo>
                    <a:pt x="7845" y="2306"/>
                  </a:lnTo>
                  <a:lnTo>
                    <a:pt x="5009" y="9483"/>
                  </a:lnTo>
                  <a:lnTo>
                    <a:pt x="3259" y="7644"/>
                  </a:lnTo>
                  <a:lnTo>
                    <a:pt x="627" y="7744"/>
                  </a:lnTo>
                  <a:lnTo>
                    <a:pt x="3459" y="627"/>
                  </a:lnTo>
                  <a:close/>
                  <a:moveTo>
                    <a:pt x="3259" y="0"/>
                  </a:moveTo>
                  <a:lnTo>
                    <a:pt x="1" y="8145"/>
                  </a:lnTo>
                  <a:lnTo>
                    <a:pt x="1" y="8145"/>
                  </a:lnTo>
                  <a:lnTo>
                    <a:pt x="3033" y="8045"/>
                  </a:lnTo>
                  <a:lnTo>
                    <a:pt x="5139" y="10251"/>
                  </a:lnTo>
                  <a:lnTo>
                    <a:pt x="5239" y="9925"/>
                  </a:lnTo>
                  <a:lnTo>
                    <a:pt x="8472" y="2105"/>
                  </a:lnTo>
                  <a:lnTo>
                    <a:pt x="3259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4"/>
            <p:cNvSpPr/>
            <p:nvPr/>
          </p:nvSpPr>
          <p:spPr>
            <a:xfrm>
              <a:off x="3775225" y="3070825"/>
              <a:ext cx="196125" cy="237500"/>
            </a:xfrm>
            <a:custGeom>
              <a:avLst/>
              <a:gdLst/>
              <a:ahLst/>
              <a:cxnLst/>
              <a:rect l="l" t="t" r="r" b="b"/>
              <a:pathLst>
                <a:path w="7845" h="9500" extrusionOk="0">
                  <a:moveTo>
                    <a:pt x="4812" y="1"/>
                  </a:moveTo>
                  <a:lnTo>
                    <a:pt x="0" y="1881"/>
                  </a:lnTo>
                  <a:lnTo>
                    <a:pt x="3033" y="9500"/>
                  </a:lnTo>
                  <a:lnTo>
                    <a:pt x="5013" y="7520"/>
                  </a:lnTo>
                  <a:lnTo>
                    <a:pt x="7845" y="7620"/>
                  </a:lnTo>
                  <a:lnTo>
                    <a:pt x="7845" y="7620"/>
                  </a:lnTo>
                  <a:lnTo>
                    <a:pt x="48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4"/>
            <p:cNvSpPr/>
            <p:nvPr/>
          </p:nvSpPr>
          <p:spPr>
            <a:xfrm>
              <a:off x="3767700" y="3062700"/>
              <a:ext cx="211175" cy="256275"/>
            </a:xfrm>
            <a:custGeom>
              <a:avLst/>
              <a:gdLst/>
              <a:ahLst/>
              <a:cxnLst/>
              <a:rect l="l" t="t" r="r" b="b"/>
              <a:pathLst>
                <a:path w="8447" h="10251" extrusionOk="0">
                  <a:moveTo>
                    <a:pt x="5013" y="627"/>
                  </a:moveTo>
                  <a:lnTo>
                    <a:pt x="7820" y="7744"/>
                  </a:lnTo>
                  <a:lnTo>
                    <a:pt x="5213" y="7644"/>
                  </a:lnTo>
                  <a:lnTo>
                    <a:pt x="3421" y="9436"/>
                  </a:lnTo>
                  <a:lnTo>
                    <a:pt x="3421" y="9436"/>
                  </a:lnTo>
                  <a:lnTo>
                    <a:pt x="627" y="2306"/>
                  </a:lnTo>
                  <a:lnTo>
                    <a:pt x="5013" y="627"/>
                  </a:lnTo>
                  <a:close/>
                  <a:moveTo>
                    <a:pt x="5213" y="0"/>
                  </a:moveTo>
                  <a:lnTo>
                    <a:pt x="0" y="2105"/>
                  </a:lnTo>
                  <a:lnTo>
                    <a:pt x="3233" y="10251"/>
                  </a:lnTo>
                  <a:lnTo>
                    <a:pt x="3434" y="10025"/>
                  </a:lnTo>
                  <a:lnTo>
                    <a:pt x="5314" y="8045"/>
                  </a:lnTo>
                  <a:lnTo>
                    <a:pt x="8446" y="8145"/>
                  </a:lnTo>
                  <a:lnTo>
                    <a:pt x="5213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4"/>
            <p:cNvSpPr/>
            <p:nvPr/>
          </p:nvSpPr>
          <p:spPr>
            <a:xfrm>
              <a:off x="3605425" y="2788875"/>
              <a:ext cx="391625" cy="396650"/>
            </a:xfrm>
            <a:custGeom>
              <a:avLst/>
              <a:gdLst/>
              <a:ahLst/>
              <a:cxnLst/>
              <a:rect l="l" t="t" r="r" b="b"/>
              <a:pathLst>
                <a:path w="15665" h="15866" extrusionOk="0">
                  <a:moveTo>
                    <a:pt x="7845" y="1"/>
                  </a:moveTo>
                  <a:lnTo>
                    <a:pt x="6491" y="527"/>
                  </a:lnTo>
                  <a:lnTo>
                    <a:pt x="5113" y="527"/>
                  </a:lnTo>
                  <a:lnTo>
                    <a:pt x="4085" y="1454"/>
                  </a:lnTo>
                  <a:lnTo>
                    <a:pt x="2732" y="1880"/>
                  </a:lnTo>
                  <a:lnTo>
                    <a:pt x="2105" y="3133"/>
                  </a:lnTo>
                  <a:lnTo>
                    <a:pt x="952" y="3961"/>
                  </a:lnTo>
                  <a:lnTo>
                    <a:pt x="727" y="5314"/>
                  </a:lnTo>
                  <a:lnTo>
                    <a:pt x="0" y="6567"/>
                  </a:lnTo>
                  <a:lnTo>
                    <a:pt x="326" y="7946"/>
                  </a:lnTo>
                  <a:lnTo>
                    <a:pt x="0" y="9299"/>
                  </a:lnTo>
                  <a:lnTo>
                    <a:pt x="727" y="10552"/>
                  </a:lnTo>
                  <a:lnTo>
                    <a:pt x="952" y="11905"/>
                  </a:lnTo>
                  <a:lnTo>
                    <a:pt x="2105" y="12833"/>
                  </a:lnTo>
                  <a:lnTo>
                    <a:pt x="2732" y="14086"/>
                  </a:lnTo>
                  <a:lnTo>
                    <a:pt x="4085" y="14512"/>
                  </a:lnTo>
                  <a:lnTo>
                    <a:pt x="5113" y="15464"/>
                  </a:lnTo>
                  <a:lnTo>
                    <a:pt x="6491" y="15339"/>
                  </a:lnTo>
                  <a:lnTo>
                    <a:pt x="7845" y="15865"/>
                  </a:lnTo>
                  <a:lnTo>
                    <a:pt x="9198" y="15339"/>
                  </a:lnTo>
                  <a:lnTo>
                    <a:pt x="10551" y="15464"/>
                  </a:lnTo>
                  <a:lnTo>
                    <a:pt x="11604" y="14512"/>
                  </a:lnTo>
                  <a:lnTo>
                    <a:pt x="12957" y="14086"/>
                  </a:lnTo>
                  <a:lnTo>
                    <a:pt x="13584" y="12833"/>
                  </a:lnTo>
                  <a:lnTo>
                    <a:pt x="14737" y="11905"/>
                  </a:lnTo>
                  <a:lnTo>
                    <a:pt x="14937" y="10552"/>
                  </a:lnTo>
                  <a:lnTo>
                    <a:pt x="15664" y="9299"/>
                  </a:lnTo>
                  <a:lnTo>
                    <a:pt x="15363" y="7946"/>
                  </a:lnTo>
                  <a:lnTo>
                    <a:pt x="15664" y="6567"/>
                  </a:lnTo>
                  <a:lnTo>
                    <a:pt x="14937" y="5314"/>
                  </a:lnTo>
                  <a:lnTo>
                    <a:pt x="14737" y="3961"/>
                  </a:lnTo>
                  <a:lnTo>
                    <a:pt x="13584" y="3133"/>
                  </a:lnTo>
                  <a:lnTo>
                    <a:pt x="12957" y="1880"/>
                  </a:lnTo>
                  <a:lnTo>
                    <a:pt x="11604" y="1454"/>
                  </a:lnTo>
                  <a:lnTo>
                    <a:pt x="10551" y="527"/>
                  </a:lnTo>
                  <a:lnTo>
                    <a:pt x="9198" y="527"/>
                  </a:lnTo>
                  <a:lnTo>
                    <a:pt x="78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4"/>
            <p:cNvSpPr/>
            <p:nvPr/>
          </p:nvSpPr>
          <p:spPr>
            <a:xfrm>
              <a:off x="3600400" y="2783875"/>
              <a:ext cx="402275" cy="409800"/>
            </a:xfrm>
            <a:custGeom>
              <a:avLst/>
              <a:gdLst/>
              <a:ahLst/>
              <a:cxnLst/>
              <a:rect l="l" t="t" r="r" b="b"/>
              <a:pathLst>
                <a:path w="16091" h="16392" extrusionOk="0">
                  <a:moveTo>
                    <a:pt x="8046" y="401"/>
                  </a:moveTo>
                  <a:lnTo>
                    <a:pt x="9299" y="927"/>
                  </a:lnTo>
                  <a:lnTo>
                    <a:pt x="10652" y="927"/>
                  </a:lnTo>
                  <a:lnTo>
                    <a:pt x="11705" y="1755"/>
                  </a:lnTo>
                  <a:lnTo>
                    <a:pt x="13058" y="2181"/>
                  </a:lnTo>
                  <a:lnTo>
                    <a:pt x="13685" y="3434"/>
                  </a:lnTo>
                  <a:lnTo>
                    <a:pt x="14712" y="4261"/>
                  </a:lnTo>
                  <a:lnTo>
                    <a:pt x="14938" y="5639"/>
                  </a:lnTo>
                  <a:lnTo>
                    <a:pt x="15665" y="6767"/>
                  </a:lnTo>
                  <a:lnTo>
                    <a:pt x="15339" y="8146"/>
                  </a:lnTo>
                  <a:lnTo>
                    <a:pt x="15339" y="8246"/>
                  </a:lnTo>
                  <a:lnTo>
                    <a:pt x="15665" y="9499"/>
                  </a:lnTo>
                  <a:lnTo>
                    <a:pt x="14938" y="10652"/>
                  </a:lnTo>
                  <a:lnTo>
                    <a:pt x="14712" y="12005"/>
                  </a:lnTo>
                  <a:lnTo>
                    <a:pt x="13685" y="12832"/>
                  </a:lnTo>
                  <a:lnTo>
                    <a:pt x="13058" y="14085"/>
                  </a:lnTo>
                  <a:lnTo>
                    <a:pt x="11705" y="14511"/>
                  </a:lnTo>
                  <a:lnTo>
                    <a:pt x="10652" y="15439"/>
                  </a:lnTo>
                  <a:lnTo>
                    <a:pt x="9299" y="15339"/>
                  </a:lnTo>
                  <a:lnTo>
                    <a:pt x="8046" y="15865"/>
                  </a:lnTo>
                  <a:lnTo>
                    <a:pt x="6793" y="15339"/>
                  </a:lnTo>
                  <a:lnTo>
                    <a:pt x="5439" y="15439"/>
                  </a:lnTo>
                  <a:lnTo>
                    <a:pt x="4386" y="14511"/>
                  </a:lnTo>
                  <a:lnTo>
                    <a:pt x="3033" y="14085"/>
                  </a:lnTo>
                  <a:lnTo>
                    <a:pt x="2407" y="12832"/>
                  </a:lnTo>
                  <a:lnTo>
                    <a:pt x="1354" y="12005"/>
                  </a:lnTo>
                  <a:lnTo>
                    <a:pt x="1153" y="10652"/>
                  </a:lnTo>
                  <a:lnTo>
                    <a:pt x="427" y="9499"/>
                  </a:lnTo>
                  <a:lnTo>
                    <a:pt x="727" y="8146"/>
                  </a:lnTo>
                  <a:lnTo>
                    <a:pt x="427" y="6767"/>
                  </a:lnTo>
                  <a:lnTo>
                    <a:pt x="1153" y="5639"/>
                  </a:lnTo>
                  <a:lnTo>
                    <a:pt x="1354" y="4261"/>
                  </a:lnTo>
                  <a:lnTo>
                    <a:pt x="2407" y="3434"/>
                  </a:lnTo>
                  <a:lnTo>
                    <a:pt x="3033" y="2181"/>
                  </a:lnTo>
                  <a:lnTo>
                    <a:pt x="4386" y="1755"/>
                  </a:lnTo>
                  <a:lnTo>
                    <a:pt x="5439" y="927"/>
                  </a:lnTo>
                  <a:lnTo>
                    <a:pt x="6793" y="927"/>
                  </a:lnTo>
                  <a:lnTo>
                    <a:pt x="8046" y="401"/>
                  </a:lnTo>
                  <a:close/>
                  <a:moveTo>
                    <a:pt x="8046" y="0"/>
                  </a:moveTo>
                  <a:lnTo>
                    <a:pt x="6692" y="501"/>
                  </a:lnTo>
                  <a:lnTo>
                    <a:pt x="5214" y="501"/>
                  </a:lnTo>
                  <a:lnTo>
                    <a:pt x="4186" y="1454"/>
                  </a:lnTo>
                  <a:lnTo>
                    <a:pt x="2808" y="1880"/>
                  </a:lnTo>
                  <a:lnTo>
                    <a:pt x="2081" y="3133"/>
                  </a:lnTo>
                  <a:lnTo>
                    <a:pt x="928" y="4060"/>
                  </a:lnTo>
                  <a:lnTo>
                    <a:pt x="727" y="5514"/>
                  </a:lnTo>
                  <a:lnTo>
                    <a:pt x="1" y="6767"/>
                  </a:lnTo>
                  <a:lnTo>
                    <a:pt x="301" y="8146"/>
                  </a:lnTo>
                  <a:lnTo>
                    <a:pt x="1" y="9599"/>
                  </a:lnTo>
                  <a:lnTo>
                    <a:pt x="727" y="10852"/>
                  </a:lnTo>
                  <a:lnTo>
                    <a:pt x="928" y="12206"/>
                  </a:lnTo>
                  <a:lnTo>
                    <a:pt x="2081" y="13158"/>
                  </a:lnTo>
                  <a:lnTo>
                    <a:pt x="2808" y="14411"/>
                  </a:lnTo>
                  <a:lnTo>
                    <a:pt x="4186" y="14912"/>
                  </a:lnTo>
                  <a:lnTo>
                    <a:pt x="5214" y="15865"/>
                  </a:lnTo>
                  <a:lnTo>
                    <a:pt x="6692" y="15765"/>
                  </a:lnTo>
                  <a:lnTo>
                    <a:pt x="8046" y="16391"/>
                  </a:lnTo>
                  <a:lnTo>
                    <a:pt x="9399" y="15765"/>
                  </a:lnTo>
                  <a:lnTo>
                    <a:pt x="10853" y="15865"/>
                  </a:lnTo>
                  <a:lnTo>
                    <a:pt x="11905" y="14912"/>
                  </a:lnTo>
                  <a:lnTo>
                    <a:pt x="13259" y="14411"/>
                  </a:lnTo>
                  <a:lnTo>
                    <a:pt x="13986" y="13158"/>
                  </a:lnTo>
                  <a:lnTo>
                    <a:pt x="15138" y="12206"/>
                  </a:lnTo>
                  <a:lnTo>
                    <a:pt x="15339" y="10852"/>
                  </a:lnTo>
                  <a:lnTo>
                    <a:pt x="16091" y="9599"/>
                  </a:lnTo>
                  <a:lnTo>
                    <a:pt x="15776" y="8195"/>
                  </a:lnTo>
                  <a:lnTo>
                    <a:pt x="16091" y="6767"/>
                  </a:lnTo>
                  <a:lnTo>
                    <a:pt x="15339" y="5514"/>
                  </a:lnTo>
                  <a:lnTo>
                    <a:pt x="15138" y="4060"/>
                  </a:lnTo>
                  <a:lnTo>
                    <a:pt x="13986" y="3133"/>
                  </a:lnTo>
                  <a:lnTo>
                    <a:pt x="13259" y="1880"/>
                  </a:lnTo>
                  <a:lnTo>
                    <a:pt x="11905" y="1454"/>
                  </a:lnTo>
                  <a:lnTo>
                    <a:pt x="10853" y="501"/>
                  </a:lnTo>
                  <a:lnTo>
                    <a:pt x="9399" y="501"/>
                  </a:lnTo>
                  <a:lnTo>
                    <a:pt x="8046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4"/>
            <p:cNvSpPr/>
            <p:nvPr/>
          </p:nvSpPr>
          <p:spPr>
            <a:xfrm>
              <a:off x="3663050" y="2851525"/>
              <a:ext cx="276975" cy="273850"/>
            </a:xfrm>
            <a:custGeom>
              <a:avLst/>
              <a:gdLst/>
              <a:ahLst/>
              <a:cxnLst/>
              <a:rect l="l" t="t" r="r" b="b"/>
              <a:pathLst>
                <a:path w="11079" h="10954" extrusionOk="0">
                  <a:moveTo>
                    <a:pt x="5540" y="302"/>
                  </a:moveTo>
                  <a:cubicBezTo>
                    <a:pt x="6993" y="302"/>
                    <a:pt x="8246" y="828"/>
                    <a:pt x="9199" y="1780"/>
                  </a:cubicBezTo>
                  <a:cubicBezTo>
                    <a:pt x="10126" y="2708"/>
                    <a:pt x="10753" y="4061"/>
                    <a:pt x="10753" y="5440"/>
                  </a:cubicBezTo>
                  <a:cubicBezTo>
                    <a:pt x="10753" y="6893"/>
                    <a:pt x="10126" y="8146"/>
                    <a:pt x="9199" y="9074"/>
                  </a:cubicBezTo>
                  <a:cubicBezTo>
                    <a:pt x="8246" y="10026"/>
                    <a:pt x="6993" y="10653"/>
                    <a:pt x="5540" y="10653"/>
                  </a:cubicBezTo>
                  <a:cubicBezTo>
                    <a:pt x="4061" y="10653"/>
                    <a:pt x="2808" y="10026"/>
                    <a:pt x="1880" y="9074"/>
                  </a:cubicBezTo>
                  <a:cubicBezTo>
                    <a:pt x="928" y="8146"/>
                    <a:pt x="302" y="6893"/>
                    <a:pt x="302" y="5440"/>
                  </a:cubicBezTo>
                  <a:cubicBezTo>
                    <a:pt x="302" y="4061"/>
                    <a:pt x="928" y="2708"/>
                    <a:pt x="1880" y="1780"/>
                  </a:cubicBezTo>
                  <a:cubicBezTo>
                    <a:pt x="2808" y="828"/>
                    <a:pt x="4061" y="302"/>
                    <a:pt x="5540" y="302"/>
                  </a:cubicBezTo>
                  <a:close/>
                  <a:moveTo>
                    <a:pt x="5540" y="1"/>
                  </a:moveTo>
                  <a:cubicBezTo>
                    <a:pt x="2507" y="1"/>
                    <a:pt x="1" y="2407"/>
                    <a:pt x="1" y="5440"/>
                  </a:cubicBezTo>
                  <a:cubicBezTo>
                    <a:pt x="1" y="8447"/>
                    <a:pt x="2507" y="10953"/>
                    <a:pt x="5540" y="10953"/>
                  </a:cubicBezTo>
                  <a:cubicBezTo>
                    <a:pt x="8572" y="10953"/>
                    <a:pt x="11079" y="8447"/>
                    <a:pt x="11079" y="5440"/>
                  </a:cubicBezTo>
                  <a:cubicBezTo>
                    <a:pt x="11079" y="2407"/>
                    <a:pt x="8572" y="1"/>
                    <a:pt x="5540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6" name="Google Shape;796;p34"/>
          <p:cNvGrpSpPr/>
          <p:nvPr/>
        </p:nvGrpSpPr>
        <p:grpSpPr>
          <a:xfrm rot="132037" flipH="1">
            <a:off x="7495981" y="1045848"/>
            <a:ext cx="1385983" cy="2705355"/>
            <a:chOff x="409722" y="228600"/>
            <a:chExt cx="1385931" cy="2705253"/>
          </a:xfrm>
        </p:grpSpPr>
        <p:grpSp>
          <p:nvGrpSpPr>
            <p:cNvPr id="797" name="Google Shape;797;p34"/>
            <p:cNvGrpSpPr/>
            <p:nvPr/>
          </p:nvGrpSpPr>
          <p:grpSpPr>
            <a:xfrm rot="-617154" flipH="1">
              <a:off x="575967" y="402323"/>
              <a:ext cx="1053440" cy="2450002"/>
              <a:chOff x="3817855" y="1437512"/>
              <a:chExt cx="541146" cy="1128254"/>
            </a:xfrm>
          </p:grpSpPr>
          <p:sp>
            <p:nvSpPr>
              <p:cNvPr id="798" name="Google Shape;798;p34"/>
              <p:cNvSpPr/>
              <p:nvPr/>
            </p:nvSpPr>
            <p:spPr>
              <a:xfrm>
                <a:off x="3817855" y="1437512"/>
                <a:ext cx="541146" cy="1128254"/>
              </a:xfrm>
              <a:custGeom>
                <a:avLst/>
                <a:gdLst/>
                <a:ahLst/>
                <a:cxnLst/>
                <a:rect l="l" t="t" r="r" b="b"/>
                <a:pathLst>
                  <a:path w="28598" h="59625" extrusionOk="0">
                    <a:moveTo>
                      <a:pt x="101" y="0"/>
                    </a:moveTo>
                    <a:lnTo>
                      <a:pt x="1" y="426"/>
                    </a:lnTo>
                    <a:cubicBezTo>
                      <a:pt x="16066" y="3359"/>
                      <a:pt x="28197" y="17344"/>
                      <a:pt x="28197" y="34161"/>
                    </a:cubicBezTo>
                    <a:lnTo>
                      <a:pt x="28197" y="34462"/>
                    </a:lnTo>
                    <a:cubicBezTo>
                      <a:pt x="28096" y="44286"/>
                      <a:pt x="23911" y="53058"/>
                      <a:pt x="17219" y="59324"/>
                    </a:cubicBezTo>
                    <a:lnTo>
                      <a:pt x="17545" y="59625"/>
                    </a:lnTo>
                    <a:cubicBezTo>
                      <a:pt x="24212" y="53359"/>
                      <a:pt x="28497" y="44386"/>
                      <a:pt x="28598" y="34462"/>
                    </a:cubicBezTo>
                    <a:lnTo>
                      <a:pt x="28598" y="34161"/>
                    </a:lnTo>
                    <a:cubicBezTo>
                      <a:pt x="28598" y="17143"/>
                      <a:pt x="16292" y="2933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34"/>
              <p:cNvSpPr/>
              <p:nvPr/>
            </p:nvSpPr>
            <p:spPr>
              <a:xfrm>
                <a:off x="3985754" y="1615346"/>
                <a:ext cx="39378" cy="29898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580" extrusionOk="0">
                    <a:moveTo>
                      <a:pt x="1053" y="1"/>
                    </a:moveTo>
                    <a:cubicBezTo>
                      <a:pt x="0" y="1"/>
                      <a:pt x="0" y="1580"/>
                      <a:pt x="1053" y="1580"/>
                    </a:cubicBezTo>
                    <a:cubicBezTo>
                      <a:pt x="2080" y="1580"/>
                      <a:pt x="2080" y="1"/>
                      <a:pt x="1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0" name="Google Shape;800;p34"/>
            <p:cNvSpPr/>
            <p:nvPr/>
          </p:nvSpPr>
          <p:spPr>
            <a:xfrm>
              <a:off x="1419225" y="228600"/>
              <a:ext cx="142800" cy="14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" name="Google Shape;801;p34"/>
          <p:cNvGrpSpPr/>
          <p:nvPr/>
        </p:nvGrpSpPr>
        <p:grpSpPr>
          <a:xfrm rot="-10569166" flipH="1">
            <a:off x="299793" y="1362645"/>
            <a:ext cx="1386005" cy="2705399"/>
            <a:chOff x="409722" y="228600"/>
            <a:chExt cx="1385931" cy="2705253"/>
          </a:xfrm>
        </p:grpSpPr>
        <p:grpSp>
          <p:nvGrpSpPr>
            <p:cNvPr id="802" name="Google Shape;802;p34"/>
            <p:cNvGrpSpPr/>
            <p:nvPr/>
          </p:nvGrpSpPr>
          <p:grpSpPr>
            <a:xfrm rot="-617154" flipH="1">
              <a:off x="575967" y="402323"/>
              <a:ext cx="1053440" cy="2450002"/>
              <a:chOff x="3817855" y="1437512"/>
              <a:chExt cx="541146" cy="1128254"/>
            </a:xfrm>
          </p:grpSpPr>
          <p:sp>
            <p:nvSpPr>
              <p:cNvPr id="803" name="Google Shape;803;p34"/>
              <p:cNvSpPr/>
              <p:nvPr/>
            </p:nvSpPr>
            <p:spPr>
              <a:xfrm>
                <a:off x="3817855" y="1437512"/>
                <a:ext cx="541146" cy="1128254"/>
              </a:xfrm>
              <a:custGeom>
                <a:avLst/>
                <a:gdLst/>
                <a:ahLst/>
                <a:cxnLst/>
                <a:rect l="l" t="t" r="r" b="b"/>
                <a:pathLst>
                  <a:path w="28598" h="59625" extrusionOk="0">
                    <a:moveTo>
                      <a:pt x="101" y="0"/>
                    </a:moveTo>
                    <a:lnTo>
                      <a:pt x="1" y="426"/>
                    </a:lnTo>
                    <a:cubicBezTo>
                      <a:pt x="16066" y="3359"/>
                      <a:pt x="28197" y="17344"/>
                      <a:pt x="28197" y="34161"/>
                    </a:cubicBezTo>
                    <a:lnTo>
                      <a:pt x="28197" y="34462"/>
                    </a:lnTo>
                    <a:cubicBezTo>
                      <a:pt x="28096" y="44286"/>
                      <a:pt x="23911" y="53058"/>
                      <a:pt x="17219" y="59324"/>
                    </a:cubicBezTo>
                    <a:lnTo>
                      <a:pt x="17545" y="59625"/>
                    </a:lnTo>
                    <a:cubicBezTo>
                      <a:pt x="24212" y="53359"/>
                      <a:pt x="28497" y="44386"/>
                      <a:pt x="28598" y="34462"/>
                    </a:cubicBezTo>
                    <a:lnTo>
                      <a:pt x="28598" y="34161"/>
                    </a:lnTo>
                    <a:cubicBezTo>
                      <a:pt x="28598" y="17143"/>
                      <a:pt x="16292" y="2933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34"/>
              <p:cNvSpPr/>
              <p:nvPr/>
            </p:nvSpPr>
            <p:spPr>
              <a:xfrm>
                <a:off x="3985754" y="1615346"/>
                <a:ext cx="39378" cy="29898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580" extrusionOk="0">
                    <a:moveTo>
                      <a:pt x="1053" y="1"/>
                    </a:moveTo>
                    <a:cubicBezTo>
                      <a:pt x="0" y="1"/>
                      <a:pt x="0" y="1580"/>
                      <a:pt x="1053" y="1580"/>
                    </a:cubicBezTo>
                    <a:cubicBezTo>
                      <a:pt x="2080" y="1580"/>
                      <a:pt x="2080" y="1"/>
                      <a:pt x="1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5" name="Google Shape;805;p34"/>
            <p:cNvSpPr/>
            <p:nvPr/>
          </p:nvSpPr>
          <p:spPr>
            <a:xfrm>
              <a:off x="1419225" y="228600"/>
              <a:ext cx="142800" cy="14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Правоугаоник 1">
            <a:hlinkClick r:id="rId4" action="ppaction://hlinksldjump"/>
            <a:extLst>
              <a:ext uri="{FF2B5EF4-FFF2-40B4-BE49-F238E27FC236}">
                <a16:creationId xmlns:a16="http://schemas.microsoft.com/office/drawing/2014/main" id="{E84D3432-43B1-44D1-7ECF-955C0D568642}"/>
              </a:ext>
            </a:extLst>
          </p:cNvPr>
          <p:cNvSpPr/>
          <p:nvPr/>
        </p:nvSpPr>
        <p:spPr>
          <a:xfrm>
            <a:off x="8222226" y="4660490"/>
            <a:ext cx="921774" cy="4830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Права линија спајања са стрелицом 2">
            <a:extLst>
              <a:ext uri="{FF2B5EF4-FFF2-40B4-BE49-F238E27FC236}">
                <a16:creationId xmlns:a16="http://schemas.microsoft.com/office/drawing/2014/main" id="{A02BB8A5-A389-F323-C250-FD742698DF9B}"/>
              </a:ext>
            </a:extLst>
          </p:cNvPr>
          <p:cNvCxnSpPr/>
          <p:nvPr/>
        </p:nvCxnSpPr>
        <p:spPr>
          <a:xfrm flipH="1">
            <a:off x="8384458" y="4903839"/>
            <a:ext cx="648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967717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35"/>
          <p:cNvSpPr txBox="1">
            <a:spLocks noGrp="1"/>
          </p:cNvSpPr>
          <p:nvPr>
            <p:ph type="body" idx="1"/>
          </p:nvPr>
        </p:nvSpPr>
        <p:spPr>
          <a:xfrm>
            <a:off x="593882" y="1307933"/>
            <a:ext cx="4575427" cy="19422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538163" lvl="1" indent="-176213">
              <a:spcAft>
                <a:spcPts val="600"/>
              </a:spcAft>
              <a:buFont typeface="Arial" pitchFamily="34" charset="0"/>
              <a:buChar char="•"/>
            </a:pPr>
            <a:r>
              <a:rPr lang="bs-Latn-BA" sz="2200" dirty="0" err="1">
                <a:solidFill>
                  <a:schemeClr val="tx1"/>
                </a:solidFill>
                <a:latin typeface="Aldrich"/>
              </a:rPr>
              <a:t>на</a:t>
            </a:r>
            <a:r>
              <a:rPr lang="bs-Latn-BA" sz="22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200" dirty="0" err="1">
                <a:solidFill>
                  <a:schemeClr val="tx1"/>
                </a:solidFill>
                <a:latin typeface="Aldrich"/>
              </a:rPr>
              <a:t>основу</a:t>
            </a:r>
            <a:r>
              <a:rPr lang="bs-Latn-BA" sz="22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200" dirty="0" err="1">
                <a:solidFill>
                  <a:schemeClr val="tx1"/>
                </a:solidFill>
                <a:latin typeface="Aldrich"/>
              </a:rPr>
              <a:t>података</a:t>
            </a:r>
            <a:r>
              <a:rPr lang="bs-Latn-BA" sz="2200" dirty="0">
                <a:solidFill>
                  <a:schemeClr val="tx1"/>
                </a:solidFill>
                <a:latin typeface="Aldrich"/>
              </a:rPr>
              <a:t> у </a:t>
            </a:r>
            <a:r>
              <a:rPr lang="bs-Latn-BA" sz="2200" dirty="0" err="1">
                <a:solidFill>
                  <a:schemeClr val="tx1"/>
                </a:solidFill>
                <a:latin typeface="Aldrich"/>
              </a:rPr>
              <a:t>прорачунској</a:t>
            </a:r>
            <a:r>
              <a:rPr lang="bs-Latn-BA" sz="22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200" dirty="0" err="1">
                <a:solidFill>
                  <a:schemeClr val="tx1"/>
                </a:solidFill>
                <a:latin typeface="Aldrich"/>
              </a:rPr>
              <a:t>табели</a:t>
            </a:r>
            <a:r>
              <a:rPr lang="bs-Latn-BA" sz="22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200" dirty="0" err="1">
                <a:solidFill>
                  <a:schemeClr val="tx1"/>
                </a:solidFill>
                <a:latin typeface="Aldrich"/>
              </a:rPr>
              <a:t>бира</a:t>
            </a:r>
            <a:r>
              <a:rPr lang="bs-Latn-BA" sz="2200" dirty="0">
                <a:solidFill>
                  <a:schemeClr val="tx1"/>
                </a:solidFill>
                <a:latin typeface="Aldrich"/>
              </a:rPr>
              <a:t> и </a:t>
            </a:r>
            <a:r>
              <a:rPr lang="bs-Latn-BA" sz="2200" dirty="0" err="1">
                <a:solidFill>
                  <a:schemeClr val="tx1"/>
                </a:solidFill>
                <a:latin typeface="Aldrich"/>
              </a:rPr>
              <a:t>креира</a:t>
            </a:r>
            <a:r>
              <a:rPr lang="bs-Latn-BA" sz="22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200" dirty="0" err="1">
                <a:solidFill>
                  <a:schemeClr val="tx1"/>
                </a:solidFill>
                <a:latin typeface="Aldrich"/>
              </a:rPr>
              <a:t>одговарајући</a:t>
            </a:r>
            <a:r>
              <a:rPr lang="bs-Latn-BA" sz="22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200" dirty="0" err="1">
                <a:solidFill>
                  <a:schemeClr val="tx1"/>
                </a:solidFill>
                <a:latin typeface="Aldrich"/>
              </a:rPr>
              <a:t>дијаграм</a:t>
            </a:r>
            <a:r>
              <a:rPr lang="bs-Latn-BA" sz="2200" dirty="0">
                <a:solidFill>
                  <a:schemeClr val="tx1"/>
                </a:solidFill>
                <a:latin typeface="Aldrich"/>
              </a:rPr>
              <a:t>,  </a:t>
            </a:r>
            <a:r>
              <a:rPr lang="bs-Latn-BA" sz="2200" dirty="0" err="1">
                <a:solidFill>
                  <a:schemeClr val="tx1"/>
                </a:solidFill>
                <a:latin typeface="Aldrich"/>
              </a:rPr>
              <a:t>тумачи</a:t>
            </a:r>
            <a:r>
              <a:rPr lang="bs-Latn-BA" sz="22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200" dirty="0" err="1">
                <a:solidFill>
                  <a:schemeClr val="tx1"/>
                </a:solidFill>
                <a:latin typeface="Aldrich"/>
              </a:rPr>
              <a:t>податке</a:t>
            </a:r>
            <a:r>
              <a:rPr lang="bs-Latn-BA" sz="2200" dirty="0">
                <a:solidFill>
                  <a:schemeClr val="tx1"/>
                </a:solidFill>
                <a:latin typeface="Aldrich"/>
              </a:rPr>
              <a:t> </a:t>
            </a:r>
            <a:r>
              <a:rPr lang="bs-Latn-BA" sz="2200" dirty="0" err="1">
                <a:solidFill>
                  <a:schemeClr val="tx1"/>
                </a:solidFill>
                <a:latin typeface="Aldrich"/>
              </a:rPr>
              <a:t>приказане</a:t>
            </a:r>
            <a:r>
              <a:rPr lang="bs-Latn-BA" sz="2200" dirty="0">
                <a:solidFill>
                  <a:schemeClr val="tx1"/>
                </a:solidFill>
                <a:latin typeface="Aldrich"/>
              </a:rPr>
              <a:t> у </a:t>
            </a:r>
            <a:r>
              <a:rPr lang="bs-Latn-BA" sz="2200" dirty="0" err="1">
                <a:solidFill>
                  <a:schemeClr val="tx1"/>
                </a:solidFill>
                <a:latin typeface="Aldrich"/>
              </a:rPr>
              <a:t>дијаграму</a:t>
            </a:r>
            <a:r>
              <a:rPr lang="bs-Latn-BA" sz="2200" dirty="0">
                <a:solidFill>
                  <a:schemeClr val="tx1"/>
                </a:solidFill>
                <a:latin typeface="Aldrich"/>
              </a:rPr>
              <a:t>;</a:t>
            </a:r>
            <a:endParaRPr lang="en-US" sz="2200" dirty="0">
              <a:solidFill>
                <a:schemeClr val="tx1"/>
              </a:solidFill>
              <a:latin typeface="Aldrich"/>
            </a:endParaRPr>
          </a:p>
        </p:txBody>
      </p:sp>
      <p:sp>
        <p:nvSpPr>
          <p:cNvPr id="812" name="Google Shape;812;p35"/>
          <p:cNvSpPr txBox="1">
            <a:spLocks noGrp="1"/>
          </p:cNvSpPr>
          <p:nvPr>
            <p:ph type="title"/>
          </p:nvPr>
        </p:nvSpPr>
        <p:spPr>
          <a:xfrm>
            <a:off x="46852" y="-15859"/>
            <a:ext cx="550591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sr-Cyrl-RS" sz="2400" b="1" dirty="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rPr>
              <a:t>Графикони</a:t>
            </a:r>
            <a:br>
              <a:rPr lang="sr-Cyrl-RS" sz="2400" b="1" dirty="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rPr>
            </a:br>
            <a:br>
              <a:rPr lang="sr-Cyrl-RS" sz="2400" b="1" dirty="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rPr>
            </a:br>
            <a:br>
              <a:rPr lang="sr-Cyrl-RS" sz="2400" b="1" dirty="0">
                <a:solidFill>
                  <a:schemeClr val="tx1"/>
                </a:solidFill>
                <a:latin typeface="Aldrich"/>
                <a:ea typeface="Aldrich"/>
                <a:cs typeface="Aldrich"/>
                <a:sym typeface="Aldrich"/>
              </a:rPr>
            </a:br>
            <a:endParaRPr sz="2400" dirty="0"/>
          </a:p>
        </p:txBody>
      </p:sp>
      <p:sp>
        <p:nvSpPr>
          <p:cNvPr id="816" name="Google Shape;816;p35"/>
          <p:cNvSpPr/>
          <p:nvPr/>
        </p:nvSpPr>
        <p:spPr>
          <a:xfrm flipH="1">
            <a:off x="966280" y="2356532"/>
            <a:ext cx="934551" cy="747799"/>
          </a:xfrm>
          <a:custGeom>
            <a:avLst/>
            <a:gdLst/>
            <a:ahLst/>
            <a:cxnLst/>
            <a:rect l="l" t="t" r="r" b="b"/>
            <a:pathLst>
              <a:path w="15860" h="16187" extrusionOk="0">
                <a:moveTo>
                  <a:pt x="1717" y="0"/>
                </a:moveTo>
                <a:cubicBezTo>
                  <a:pt x="1186" y="0"/>
                  <a:pt x="859" y="204"/>
                  <a:pt x="532" y="531"/>
                </a:cubicBezTo>
                <a:cubicBezTo>
                  <a:pt x="1" y="1022"/>
                  <a:pt x="1" y="2044"/>
                  <a:pt x="696" y="2575"/>
                </a:cubicBezTo>
                <a:lnTo>
                  <a:pt x="15860" y="16186"/>
                </a:lnTo>
                <a:lnTo>
                  <a:pt x="15860" y="12467"/>
                </a:lnTo>
                <a:lnTo>
                  <a:pt x="15860" y="12262"/>
                </a:lnTo>
                <a:lnTo>
                  <a:pt x="2576" y="368"/>
                </a:lnTo>
                <a:cubicBezTo>
                  <a:pt x="2371" y="204"/>
                  <a:pt x="2044" y="0"/>
                  <a:pt x="1717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35"/>
          <p:cNvSpPr/>
          <p:nvPr/>
        </p:nvSpPr>
        <p:spPr>
          <a:xfrm flipH="1">
            <a:off x="1502236" y="1382975"/>
            <a:ext cx="1490739" cy="949406"/>
          </a:xfrm>
          <a:custGeom>
            <a:avLst/>
            <a:gdLst/>
            <a:ahLst/>
            <a:cxnLst/>
            <a:rect l="l" t="t" r="r" b="b"/>
            <a:pathLst>
              <a:path w="22809" h="18394" extrusionOk="0">
                <a:moveTo>
                  <a:pt x="1" y="0"/>
                </a:moveTo>
                <a:lnTo>
                  <a:pt x="20070" y="18026"/>
                </a:lnTo>
                <a:cubicBezTo>
                  <a:pt x="20438" y="18393"/>
                  <a:pt x="20765" y="18393"/>
                  <a:pt x="21092" y="18393"/>
                </a:cubicBezTo>
                <a:cubicBezTo>
                  <a:pt x="21460" y="18393"/>
                  <a:pt x="21950" y="18189"/>
                  <a:pt x="22114" y="17862"/>
                </a:cubicBezTo>
                <a:cubicBezTo>
                  <a:pt x="22809" y="17372"/>
                  <a:pt x="22645" y="16350"/>
                  <a:pt x="22114" y="15818"/>
                </a:cubicBezTo>
                <a:lnTo>
                  <a:pt x="4415" y="0"/>
                </a:ln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35"/>
          <p:cNvSpPr/>
          <p:nvPr/>
        </p:nvSpPr>
        <p:spPr>
          <a:xfrm flipH="1">
            <a:off x="2934657" y="3514607"/>
            <a:ext cx="1443743" cy="911041"/>
          </a:xfrm>
          <a:custGeom>
            <a:avLst/>
            <a:gdLst/>
            <a:ahLst/>
            <a:cxnLst/>
            <a:rect l="l" t="t" r="r" b="b"/>
            <a:pathLst>
              <a:path w="24157" h="19743" extrusionOk="0">
                <a:moveTo>
                  <a:pt x="1676" y="0"/>
                </a:moveTo>
                <a:cubicBezTo>
                  <a:pt x="1185" y="0"/>
                  <a:pt x="818" y="164"/>
                  <a:pt x="491" y="532"/>
                </a:cubicBezTo>
                <a:cubicBezTo>
                  <a:pt x="0" y="1022"/>
                  <a:pt x="0" y="2044"/>
                  <a:pt x="654" y="2575"/>
                </a:cubicBezTo>
                <a:lnTo>
                  <a:pt x="19742" y="19743"/>
                </a:lnTo>
                <a:lnTo>
                  <a:pt x="24157" y="19743"/>
                </a:lnTo>
                <a:lnTo>
                  <a:pt x="2534" y="327"/>
                </a:lnTo>
                <a:cubicBezTo>
                  <a:pt x="2371" y="0"/>
                  <a:pt x="2044" y="0"/>
                  <a:pt x="1676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Групиши 2">
            <a:extLst>
              <a:ext uri="{FF2B5EF4-FFF2-40B4-BE49-F238E27FC236}">
                <a16:creationId xmlns:a16="http://schemas.microsoft.com/office/drawing/2014/main" id="{8E9EB544-638E-C8E0-ADD2-8D32E6D6B57F}"/>
              </a:ext>
            </a:extLst>
          </p:cNvPr>
          <p:cNvGrpSpPr/>
          <p:nvPr/>
        </p:nvGrpSpPr>
        <p:grpSpPr>
          <a:xfrm>
            <a:off x="5891980" y="629506"/>
            <a:ext cx="3255515" cy="2526649"/>
            <a:chOff x="5102896" y="629506"/>
            <a:chExt cx="4044600" cy="3073500"/>
          </a:xfrm>
        </p:grpSpPr>
        <p:sp>
          <p:nvSpPr>
            <p:cNvPr id="810" name="Google Shape;810;p35"/>
            <p:cNvSpPr/>
            <p:nvPr/>
          </p:nvSpPr>
          <p:spPr>
            <a:xfrm flipH="1">
              <a:off x="5102896" y="629506"/>
              <a:ext cx="4044600" cy="3073500"/>
            </a:xfrm>
            <a:prstGeom prst="roundRect">
              <a:avLst>
                <a:gd name="adj" fmla="val 3396"/>
              </a:avLst>
            </a:prstGeom>
            <a:solidFill>
              <a:schemeClr val="accent1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" name="Групиши 1">
              <a:extLst>
                <a:ext uri="{FF2B5EF4-FFF2-40B4-BE49-F238E27FC236}">
                  <a16:creationId xmlns:a16="http://schemas.microsoft.com/office/drawing/2014/main" id="{3FADB31F-43C7-12FD-114C-BA7E59A19252}"/>
                </a:ext>
              </a:extLst>
            </p:cNvPr>
            <p:cNvGrpSpPr/>
            <p:nvPr/>
          </p:nvGrpSpPr>
          <p:grpSpPr>
            <a:xfrm>
              <a:off x="5486026" y="895493"/>
              <a:ext cx="3426788" cy="2448157"/>
              <a:chOff x="5486026" y="895493"/>
              <a:chExt cx="3426788" cy="2448157"/>
            </a:xfrm>
          </p:grpSpPr>
          <p:grpSp>
            <p:nvGrpSpPr>
              <p:cNvPr id="813" name="Google Shape;813;p35"/>
              <p:cNvGrpSpPr/>
              <p:nvPr/>
            </p:nvGrpSpPr>
            <p:grpSpPr>
              <a:xfrm>
                <a:off x="5486026" y="895493"/>
                <a:ext cx="3426788" cy="2448157"/>
                <a:chOff x="1259648" y="1678376"/>
                <a:chExt cx="3426788" cy="2448157"/>
              </a:xfrm>
            </p:grpSpPr>
            <p:pic>
              <p:nvPicPr>
                <p:cNvPr id="814" name="Google Shape;814;p35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 l="3254" r="1307"/>
                <a:stretch/>
              </p:blipFill>
              <p:spPr>
                <a:xfrm>
                  <a:off x="1259648" y="1678383"/>
                  <a:ext cx="3426788" cy="2448149"/>
                </a:xfrm>
                <a:prstGeom prst="roundRect">
                  <a:avLst>
                    <a:gd name="adj" fmla="val 3654"/>
                  </a:avLst>
                </a:prstGeom>
                <a:noFill/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pic>
            <p:pic>
              <p:nvPicPr>
                <p:cNvPr id="815" name="Google Shape;815;p35"/>
                <p:cNvPicPr preferRelativeResize="0"/>
                <p:nvPr/>
              </p:nvPicPr>
              <p:blipFill rotWithShape="1">
                <a:blip r:embed="rId5">
                  <a:alphaModFix amt="50000"/>
                </a:blip>
                <a:srcRect l="3254" r="1307"/>
                <a:stretch/>
              </p:blipFill>
              <p:spPr>
                <a:xfrm>
                  <a:off x="1259648" y="1678376"/>
                  <a:ext cx="3426788" cy="2448149"/>
                </a:xfrm>
                <a:prstGeom prst="roundRect">
                  <a:avLst>
                    <a:gd name="adj" fmla="val 3654"/>
                  </a:avLst>
                </a:prstGeom>
                <a:noFill/>
                <a:ln w="2857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pic>
          </p:grpSp>
          <p:grpSp>
            <p:nvGrpSpPr>
              <p:cNvPr id="821" name="Google Shape;821;p35"/>
              <p:cNvGrpSpPr/>
              <p:nvPr/>
            </p:nvGrpSpPr>
            <p:grpSpPr>
              <a:xfrm>
                <a:off x="5574891" y="991840"/>
                <a:ext cx="492658" cy="106303"/>
                <a:chOff x="-3037735" y="-542969"/>
                <a:chExt cx="581170" cy="125387"/>
              </a:xfrm>
            </p:grpSpPr>
            <p:sp>
              <p:nvSpPr>
                <p:cNvPr id="822" name="Google Shape;822;p35"/>
                <p:cNvSpPr/>
                <p:nvPr/>
              </p:nvSpPr>
              <p:spPr>
                <a:xfrm>
                  <a:off x="-3034701" y="-537273"/>
                  <a:ext cx="575100" cy="114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823" name="Google Shape;823;p35"/>
                <p:cNvGrpSpPr/>
                <p:nvPr/>
              </p:nvGrpSpPr>
              <p:grpSpPr>
                <a:xfrm>
                  <a:off x="-3037735" y="-542969"/>
                  <a:ext cx="581170" cy="125387"/>
                  <a:chOff x="4390000" y="182175"/>
                  <a:chExt cx="419375" cy="90473"/>
                </a:xfrm>
              </p:grpSpPr>
              <p:sp>
                <p:nvSpPr>
                  <p:cNvPr id="824" name="Google Shape;824;p35"/>
                  <p:cNvSpPr/>
                  <p:nvPr/>
                </p:nvSpPr>
                <p:spPr>
                  <a:xfrm>
                    <a:off x="4390000" y="182175"/>
                    <a:ext cx="419375" cy="904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35" h="1906" extrusionOk="0">
                        <a:moveTo>
                          <a:pt x="7882" y="155"/>
                        </a:moveTo>
                        <a:cubicBezTo>
                          <a:pt x="8323" y="155"/>
                          <a:pt x="8680" y="512"/>
                          <a:pt x="8680" y="953"/>
                        </a:cubicBezTo>
                        <a:cubicBezTo>
                          <a:pt x="8680" y="1393"/>
                          <a:pt x="8323" y="1750"/>
                          <a:pt x="7882" y="1750"/>
                        </a:cubicBezTo>
                        <a:lnTo>
                          <a:pt x="953" y="1750"/>
                        </a:lnTo>
                        <a:cubicBezTo>
                          <a:pt x="512" y="1750"/>
                          <a:pt x="155" y="1393"/>
                          <a:pt x="155" y="953"/>
                        </a:cubicBezTo>
                        <a:cubicBezTo>
                          <a:pt x="155" y="512"/>
                          <a:pt x="512" y="155"/>
                          <a:pt x="953" y="155"/>
                        </a:cubicBezTo>
                        <a:close/>
                        <a:moveTo>
                          <a:pt x="953" y="0"/>
                        </a:moveTo>
                        <a:cubicBezTo>
                          <a:pt x="429" y="0"/>
                          <a:pt x="0" y="429"/>
                          <a:pt x="0" y="953"/>
                        </a:cubicBezTo>
                        <a:cubicBezTo>
                          <a:pt x="0" y="1476"/>
                          <a:pt x="429" y="1905"/>
                          <a:pt x="953" y="1905"/>
                        </a:cubicBezTo>
                        <a:lnTo>
                          <a:pt x="7882" y="1905"/>
                        </a:lnTo>
                        <a:cubicBezTo>
                          <a:pt x="8406" y="1905"/>
                          <a:pt x="8835" y="1476"/>
                          <a:pt x="8835" y="953"/>
                        </a:cubicBezTo>
                        <a:cubicBezTo>
                          <a:pt x="8835" y="429"/>
                          <a:pt x="8406" y="0"/>
                          <a:pt x="7882" y="0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 w="9525" cap="flat" cmpd="sng">
                    <a:solidFill>
                      <a:schemeClr val="accent5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5" name="Google Shape;825;p35"/>
                  <p:cNvSpPr/>
                  <p:nvPr/>
                </p:nvSpPr>
                <p:spPr>
                  <a:xfrm>
                    <a:off x="4464048" y="201352"/>
                    <a:ext cx="52024" cy="520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6" h="1097" extrusionOk="0">
                        <a:moveTo>
                          <a:pt x="548" y="144"/>
                        </a:moveTo>
                        <a:cubicBezTo>
                          <a:pt x="774" y="144"/>
                          <a:pt x="953" y="322"/>
                          <a:pt x="953" y="549"/>
                        </a:cubicBezTo>
                        <a:cubicBezTo>
                          <a:pt x="953" y="763"/>
                          <a:pt x="774" y="941"/>
                          <a:pt x="548" y="941"/>
                        </a:cubicBezTo>
                        <a:cubicBezTo>
                          <a:pt x="333" y="941"/>
                          <a:pt x="155" y="763"/>
                          <a:pt x="155" y="549"/>
                        </a:cubicBezTo>
                        <a:cubicBezTo>
                          <a:pt x="155" y="322"/>
                          <a:pt x="333" y="144"/>
                          <a:pt x="548" y="144"/>
                        </a:cubicBezTo>
                        <a:close/>
                        <a:moveTo>
                          <a:pt x="548" y="1"/>
                        </a:moveTo>
                        <a:cubicBezTo>
                          <a:pt x="250" y="1"/>
                          <a:pt x="0" y="251"/>
                          <a:pt x="0" y="549"/>
                        </a:cubicBezTo>
                        <a:cubicBezTo>
                          <a:pt x="0" y="846"/>
                          <a:pt x="250" y="1096"/>
                          <a:pt x="548" y="1096"/>
                        </a:cubicBezTo>
                        <a:cubicBezTo>
                          <a:pt x="845" y="1096"/>
                          <a:pt x="1095" y="846"/>
                          <a:pt x="1095" y="549"/>
                        </a:cubicBezTo>
                        <a:cubicBezTo>
                          <a:pt x="1095" y="251"/>
                          <a:pt x="845" y="1"/>
                          <a:pt x="548" y="1"/>
                        </a:cubicBezTo>
                        <a:close/>
                      </a:path>
                    </a:pathLst>
                  </a:custGeom>
                  <a:solidFill>
                    <a:schemeClr val="accent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963978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34"/>
          <p:cNvSpPr/>
          <p:nvPr/>
        </p:nvSpPr>
        <p:spPr>
          <a:xfrm>
            <a:off x="-583155" y="6088800"/>
            <a:ext cx="10653209" cy="159065"/>
          </a:xfrm>
          <a:custGeom>
            <a:avLst/>
            <a:gdLst/>
            <a:ahLst/>
            <a:cxnLst/>
            <a:rect l="l" t="t" r="r" b="b"/>
            <a:pathLst>
              <a:path w="273857" h="4089" extrusionOk="0"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lnTo>
                  <a:pt x="0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4088"/>
                </a:lnTo>
                <a:lnTo>
                  <a:pt x="273856" y="4088"/>
                </a:lnTo>
                <a:lnTo>
                  <a:pt x="273856" y="164"/>
                </a:lnTo>
                <a:lnTo>
                  <a:pt x="273856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164"/>
                </a:lnTo>
                <a:close/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close/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164"/>
                </a:lnTo>
                <a:close/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164"/>
                </a:lnTo>
                <a:close/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164"/>
                </a:lnTo>
                <a:close/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164"/>
                </a:lnTo>
                <a:close/>
                <a:moveTo>
                  <a:pt x="273856" y="1"/>
                </a:moveTo>
                <a:lnTo>
                  <a:pt x="273856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34"/>
          <p:cNvSpPr txBox="1">
            <a:spLocks noGrp="1"/>
          </p:cNvSpPr>
          <p:nvPr>
            <p:ph type="subTitle" idx="1"/>
          </p:nvPr>
        </p:nvSpPr>
        <p:spPr>
          <a:xfrm>
            <a:off x="1052824" y="496845"/>
            <a:ext cx="6983361" cy="207490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l"/>
            <a:r>
              <a:rPr lang="sr-Cyrl-RS" sz="2200" dirty="0">
                <a:solidFill>
                  <a:srgbClr val="212529"/>
                </a:solidFill>
                <a:latin typeface="Aldrich"/>
              </a:rPr>
              <a:t>Ученике треба оспособити за </a:t>
            </a:r>
            <a:r>
              <a:rPr lang="sr-Cyrl-RS" sz="2200" dirty="0" err="1">
                <a:solidFill>
                  <a:srgbClr val="212529"/>
                </a:solidFill>
                <a:latin typeface="Aldrich"/>
              </a:rPr>
              <a:t>интерпертацију</a:t>
            </a:r>
            <a:r>
              <a:rPr lang="sr-Cyrl-RS" sz="2200" dirty="0">
                <a:solidFill>
                  <a:srgbClr val="212529"/>
                </a:solidFill>
                <a:latin typeface="Aldrich"/>
              </a:rPr>
              <a:t> различитих графикона, извођење закључака на основу њих, те анализуј података с циљем уочавања правилности и изузетака. </a:t>
            </a:r>
          </a:p>
        </p:txBody>
      </p:sp>
      <p:grpSp>
        <p:nvGrpSpPr>
          <p:cNvPr id="788" name="Google Shape;788;p34"/>
          <p:cNvGrpSpPr/>
          <p:nvPr/>
        </p:nvGrpSpPr>
        <p:grpSpPr>
          <a:xfrm flipH="1">
            <a:off x="4355757" y="4279475"/>
            <a:ext cx="432486" cy="575340"/>
            <a:chOff x="3600400" y="2783875"/>
            <a:chExt cx="402275" cy="535100"/>
          </a:xfrm>
        </p:grpSpPr>
        <p:sp>
          <p:nvSpPr>
            <p:cNvPr id="789" name="Google Shape;789;p34"/>
            <p:cNvSpPr/>
            <p:nvPr/>
          </p:nvSpPr>
          <p:spPr>
            <a:xfrm>
              <a:off x="3631725" y="3070825"/>
              <a:ext cx="195525" cy="237500"/>
            </a:xfrm>
            <a:custGeom>
              <a:avLst/>
              <a:gdLst/>
              <a:ahLst/>
              <a:cxnLst/>
              <a:rect l="l" t="t" r="r" b="b"/>
              <a:pathLst>
                <a:path w="7821" h="9500" extrusionOk="0">
                  <a:moveTo>
                    <a:pt x="3033" y="1"/>
                  </a:moveTo>
                  <a:lnTo>
                    <a:pt x="1" y="7620"/>
                  </a:lnTo>
                  <a:lnTo>
                    <a:pt x="2808" y="7520"/>
                  </a:lnTo>
                  <a:lnTo>
                    <a:pt x="4687" y="9500"/>
                  </a:lnTo>
                  <a:lnTo>
                    <a:pt x="7820" y="1881"/>
                  </a:lnTo>
                  <a:lnTo>
                    <a:pt x="30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4"/>
            <p:cNvSpPr/>
            <p:nvPr/>
          </p:nvSpPr>
          <p:spPr>
            <a:xfrm>
              <a:off x="3623575" y="3062700"/>
              <a:ext cx="211825" cy="256275"/>
            </a:xfrm>
            <a:custGeom>
              <a:avLst/>
              <a:gdLst/>
              <a:ahLst/>
              <a:cxnLst/>
              <a:rect l="l" t="t" r="r" b="b"/>
              <a:pathLst>
                <a:path w="8473" h="10251" extrusionOk="0">
                  <a:moveTo>
                    <a:pt x="3459" y="627"/>
                  </a:moveTo>
                  <a:lnTo>
                    <a:pt x="7845" y="2306"/>
                  </a:lnTo>
                  <a:lnTo>
                    <a:pt x="5009" y="9483"/>
                  </a:lnTo>
                  <a:lnTo>
                    <a:pt x="3259" y="7644"/>
                  </a:lnTo>
                  <a:lnTo>
                    <a:pt x="627" y="7744"/>
                  </a:lnTo>
                  <a:lnTo>
                    <a:pt x="3459" y="627"/>
                  </a:lnTo>
                  <a:close/>
                  <a:moveTo>
                    <a:pt x="3259" y="0"/>
                  </a:moveTo>
                  <a:lnTo>
                    <a:pt x="1" y="8145"/>
                  </a:lnTo>
                  <a:lnTo>
                    <a:pt x="1" y="8145"/>
                  </a:lnTo>
                  <a:lnTo>
                    <a:pt x="3033" y="8045"/>
                  </a:lnTo>
                  <a:lnTo>
                    <a:pt x="5139" y="10251"/>
                  </a:lnTo>
                  <a:lnTo>
                    <a:pt x="5239" y="9925"/>
                  </a:lnTo>
                  <a:lnTo>
                    <a:pt x="8472" y="2105"/>
                  </a:lnTo>
                  <a:lnTo>
                    <a:pt x="3259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4"/>
            <p:cNvSpPr/>
            <p:nvPr/>
          </p:nvSpPr>
          <p:spPr>
            <a:xfrm>
              <a:off x="3775225" y="3070825"/>
              <a:ext cx="196125" cy="237500"/>
            </a:xfrm>
            <a:custGeom>
              <a:avLst/>
              <a:gdLst/>
              <a:ahLst/>
              <a:cxnLst/>
              <a:rect l="l" t="t" r="r" b="b"/>
              <a:pathLst>
                <a:path w="7845" h="9500" extrusionOk="0">
                  <a:moveTo>
                    <a:pt x="4812" y="1"/>
                  </a:moveTo>
                  <a:lnTo>
                    <a:pt x="0" y="1881"/>
                  </a:lnTo>
                  <a:lnTo>
                    <a:pt x="3033" y="9500"/>
                  </a:lnTo>
                  <a:lnTo>
                    <a:pt x="5013" y="7520"/>
                  </a:lnTo>
                  <a:lnTo>
                    <a:pt x="7845" y="7620"/>
                  </a:lnTo>
                  <a:lnTo>
                    <a:pt x="7845" y="7620"/>
                  </a:lnTo>
                  <a:lnTo>
                    <a:pt x="48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4"/>
            <p:cNvSpPr/>
            <p:nvPr/>
          </p:nvSpPr>
          <p:spPr>
            <a:xfrm>
              <a:off x="3767700" y="3062700"/>
              <a:ext cx="211175" cy="256275"/>
            </a:xfrm>
            <a:custGeom>
              <a:avLst/>
              <a:gdLst/>
              <a:ahLst/>
              <a:cxnLst/>
              <a:rect l="l" t="t" r="r" b="b"/>
              <a:pathLst>
                <a:path w="8447" h="10251" extrusionOk="0">
                  <a:moveTo>
                    <a:pt x="5013" y="627"/>
                  </a:moveTo>
                  <a:lnTo>
                    <a:pt x="7820" y="7744"/>
                  </a:lnTo>
                  <a:lnTo>
                    <a:pt x="5213" y="7644"/>
                  </a:lnTo>
                  <a:lnTo>
                    <a:pt x="3421" y="9436"/>
                  </a:lnTo>
                  <a:lnTo>
                    <a:pt x="3421" y="9436"/>
                  </a:lnTo>
                  <a:lnTo>
                    <a:pt x="627" y="2306"/>
                  </a:lnTo>
                  <a:lnTo>
                    <a:pt x="5013" y="627"/>
                  </a:lnTo>
                  <a:close/>
                  <a:moveTo>
                    <a:pt x="5213" y="0"/>
                  </a:moveTo>
                  <a:lnTo>
                    <a:pt x="0" y="2105"/>
                  </a:lnTo>
                  <a:lnTo>
                    <a:pt x="3233" y="10251"/>
                  </a:lnTo>
                  <a:lnTo>
                    <a:pt x="3434" y="10025"/>
                  </a:lnTo>
                  <a:lnTo>
                    <a:pt x="5314" y="8045"/>
                  </a:lnTo>
                  <a:lnTo>
                    <a:pt x="8446" y="8145"/>
                  </a:lnTo>
                  <a:lnTo>
                    <a:pt x="5213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4"/>
            <p:cNvSpPr/>
            <p:nvPr/>
          </p:nvSpPr>
          <p:spPr>
            <a:xfrm>
              <a:off x="3605425" y="2788875"/>
              <a:ext cx="391625" cy="396650"/>
            </a:xfrm>
            <a:custGeom>
              <a:avLst/>
              <a:gdLst/>
              <a:ahLst/>
              <a:cxnLst/>
              <a:rect l="l" t="t" r="r" b="b"/>
              <a:pathLst>
                <a:path w="15665" h="15866" extrusionOk="0">
                  <a:moveTo>
                    <a:pt x="7845" y="1"/>
                  </a:moveTo>
                  <a:lnTo>
                    <a:pt x="6491" y="527"/>
                  </a:lnTo>
                  <a:lnTo>
                    <a:pt x="5113" y="527"/>
                  </a:lnTo>
                  <a:lnTo>
                    <a:pt x="4085" y="1454"/>
                  </a:lnTo>
                  <a:lnTo>
                    <a:pt x="2732" y="1880"/>
                  </a:lnTo>
                  <a:lnTo>
                    <a:pt x="2105" y="3133"/>
                  </a:lnTo>
                  <a:lnTo>
                    <a:pt x="952" y="3961"/>
                  </a:lnTo>
                  <a:lnTo>
                    <a:pt x="727" y="5314"/>
                  </a:lnTo>
                  <a:lnTo>
                    <a:pt x="0" y="6567"/>
                  </a:lnTo>
                  <a:lnTo>
                    <a:pt x="326" y="7946"/>
                  </a:lnTo>
                  <a:lnTo>
                    <a:pt x="0" y="9299"/>
                  </a:lnTo>
                  <a:lnTo>
                    <a:pt x="727" y="10552"/>
                  </a:lnTo>
                  <a:lnTo>
                    <a:pt x="952" y="11905"/>
                  </a:lnTo>
                  <a:lnTo>
                    <a:pt x="2105" y="12833"/>
                  </a:lnTo>
                  <a:lnTo>
                    <a:pt x="2732" y="14086"/>
                  </a:lnTo>
                  <a:lnTo>
                    <a:pt x="4085" y="14512"/>
                  </a:lnTo>
                  <a:lnTo>
                    <a:pt x="5113" y="15464"/>
                  </a:lnTo>
                  <a:lnTo>
                    <a:pt x="6491" y="15339"/>
                  </a:lnTo>
                  <a:lnTo>
                    <a:pt x="7845" y="15865"/>
                  </a:lnTo>
                  <a:lnTo>
                    <a:pt x="9198" y="15339"/>
                  </a:lnTo>
                  <a:lnTo>
                    <a:pt x="10551" y="15464"/>
                  </a:lnTo>
                  <a:lnTo>
                    <a:pt x="11604" y="14512"/>
                  </a:lnTo>
                  <a:lnTo>
                    <a:pt x="12957" y="14086"/>
                  </a:lnTo>
                  <a:lnTo>
                    <a:pt x="13584" y="12833"/>
                  </a:lnTo>
                  <a:lnTo>
                    <a:pt x="14737" y="11905"/>
                  </a:lnTo>
                  <a:lnTo>
                    <a:pt x="14937" y="10552"/>
                  </a:lnTo>
                  <a:lnTo>
                    <a:pt x="15664" y="9299"/>
                  </a:lnTo>
                  <a:lnTo>
                    <a:pt x="15363" y="7946"/>
                  </a:lnTo>
                  <a:lnTo>
                    <a:pt x="15664" y="6567"/>
                  </a:lnTo>
                  <a:lnTo>
                    <a:pt x="14937" y="5314"/>
                  </a:lnTo>
                  <a:lnTo>
                    <a:pt x="14737" y="3961"/>
                  </a:lnTo>
                  <a:lnTo>
                    <a:pt x="13584" y="3133"/>
                  </a:lnTo>
                  <a:lnTo>
                    <a:pt x="12957" y="1880"/>
                  </a:lnTo>
                  <a:lnTo>
                    <a:pt x="11604" y="1454"/>
                  </a:lnTo>
                  <a:lnTo>
                    <a:pt x="10551" y="527"/>
                  </a:lnTo>
                  <a:lnTo>
                    <a:pt x="9198" y="527"/>
                  </a:lnTo>
                  <a:lnTo>
                    <a:pt x="78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4"/>
            <p:cNvSpPr/>
            <p:nvPr/>
          </p:nvSpPr>
          <p:spPr>
            <a:xfrm>
              <a:off x="3600400" y="2783875"/>
              <a:ext cx="402275" cy="409800"/>
            </a:xfrm>
            <a:custGeom>
              <a:avLst/>
              <a:gdLst/>
              <a:ahLst/>
              <a:cxnLst/>
              <a:rect l="l" t="t" r="r" b="b"/>
              <a:pathLst>
                <a:path w="16091" h="16392" extrusionOk="0">
                  <a:moveTo>
                    <a:pt x="8046" y="401"/>
                  </a:moveTo>
                  <a:lnTo>
                    <a:pt x="9299" y="927"/>
                  </a:lnTo>
                  <a:lnTo>
                    <a:pt x="10652" y="927"/>
                  </a:lnTo>
                  <a:lnTo>
                    <a:pt x="11705" y="1755"/>
                  </a:lnTo>
                  <a:lnTo>
                    <a:pt x="13058" y="2181"/>
                  </a:lnTo>
                  <a:lnTo>
                    <a:pt x="13685" y="3434"/>
                  </a:lnTo>
                  <a:lnTo>
                    <a:pt x="14712" y="4261"/>
                  </a:lnTo>
                  <a:lnTo>
                    <a:pt x="14938" y="5639"/>
                  </a:lnTo>
                  <a:lnTo>
                    <a:pt x="15665" y="6767"/>
                  </a:lnTo>
                  <a:lnTo>
                    <a:pt x="15339" y="8146"/>
                  </a:lnTo>
                  <a:lnTo>
                    <a:pt x="15339" y="8246"/>
                  </a:lnTo>
                  <a:lnTo>
                    <a:pt x="15665" y="9499"/>
                  </a:lnTo>
                  <a:lnTo>
                    <a:pt x="14938" y="10652"/>
                  </a:lnTo>
                  <a:lnTo>
                    <a:pt x="14712" y="12005"/>
                  </a:lnTo>
                  <a:lnTo>
                    <a:pt x="13685" y="12832"/>
                  </a:lnTo>
                  <a:lnTo>
                    <a:pt x="13058" y="14085"/>
                  </a:lnTo>
                  <a:lnTo>
                    <a:pt x="11705" y="14511"/>
                  </a:lnTo>
                  <a:lnTo>
                    <a:pt x="10652" y="15439"/>
                  </a:lnTo>
                  <a:lnTo>
                    <a:pt x="9299" y="15339"/>
                  </a:lnTo>
                  <a:lnTo>
                    <a:pt x="8046" y="15865"/>
                  </a:lnTo>
                  <a:lnTo>
                    <a:pt x="6793" y="15339"/>
                  </a:lnTo>
                  <a:lnTo>
                    <a:pt x="5439" y="15439"/>
                  </a:lnTo>
                  <a:lnTo>
                    <a:pt x="4386" y="14511"/>
                  </a:lnTo>
                  <a:lnTo>
                    <a:pt x="3033" y="14085"/>
                  </a:lnTo>
                  <a:lnTo>
                    <a:pt x="2407" y="12832"/>
                  </a:lnTo>
                  <a:lnTo>
                    <a:pt x="1354" y="12005"/>
                  </a:lnTo>
                  <a:lnTo>
                    <a:pt x="1153" y="10652"/>
                  </a:lnTo>
                  <a:lnTo>
                    <a:pt x="427" y="9499"/>
                  </a:lnTo>
                  <a:lnTo>
                    <a:pt x="727" y="8146"/>
                  </a:lnTo>
                  <a:lnTo>
                    <a:pt x="427" y="6767"/>
                  </a:lnTo>
                  <a:lnTo>
                    <a:pt x="1153" y="5639"/>
                  </a:lnTo>
                  <a:lnTo>
                    <a:pt x="1354" y="4261"/>
                  </a:lnTo>
                  <a:lnTo>
                    <a:pt x="2407" y="3434"/>
                  </a:lnTo>
                  <a:lnTo>
                    <a:pt x="3033" y="2181"/>
                  </a:lnTo>
                  <a:lnTo>
                    <a:pt x="4386" y="1755"/>
                  </a:lnTo>
                  <a:lnTo>
                    <a:pt x="5439" y="927"/>
                  </a:lnTo>
                  <a:lnTo>
                    <a:pt x="6793" y="927"/>
                  </a:lnTo>
                  <a:lnTo>
                    <a:pt x="8046" y="401"/>
                  </a:lnTo>
                  <a:close/>
                  <a:moveTo>
                    <a:pt x="8046" y="0"/>
                  </a:moveTo>
                  <a:lnTo>
                    <a:pt x="6692" y="501"/>
                  </a:lnTo>
                  <a:lnTo>
                    <a:pt x="5214" y="501"/>
                  </a:lnTo>
                  <a:lnTo>
                    <a:pt x="4186" y="1454"/>
                  </a:lnTo>
                  <a:lnTo>
                    <a:pt x="2808" y="1880"/>
                  </a:lnTo>
                  <a:lnTo>
                    <a:pt x="2081" y="3133"/>
                  </a:lnTo>
                  <a:lnTo>
                    <a:pt x="928" y="4060"/>
                  </a:lnTo>
                  <a:lnTo>
                    <a:pt x="727" y="5514"/>
                  </a:lnTo>
                  <a:lnTo>
                    <a:pt x="1" y="6767"/>
                  </a:lnTo>
                  <a:lnTo>
                    <a:pt x="301" y="8146"/>
                  </a:lnTo>
                  <a:lnTo>
                    <a:pt x="1" y="9599"/>
                  </a:lnTo>
                  <a:lnTo>
                    <a:pt x="727" y="10852"/>
                  </a:lnTo>
                  <a:lnTo>
                    <a:pt x="928" y="12206"/>
                  </a:lnTo>
                  <a:lnTo>
                    <a:pt x="2081" y="13158"/>
                  </a:lnTo>
                  <a:lnTo>
                    <a:pt x="2808" y="14411"/>
                  </a:lnTo>
                  <a:lnTo>
                    <a:pt x="4186" y="14912"/>
                  </a:lnTo>
                  <a:lnTo>
                    <a:pt x="5214" y="15865"/>
                  </a:lnTo>
                  <a:lnTo>
                    <a:pt x="6692" y="15765"/>
                  </a:lnTo>
                  <a:lnTo>
                    <a:pt x="8046" y="16391"/>
                  </a:lnTo>
                  <a:lnTo>
                    <a:pt x="9399" y="15765"/>
                  </a:lnTo>
                  <a:lnTo>
                    <a:pt x="10853" y="15865"/>
                  </a:lnTo>
                  <a:lnTo>
                    <a:pt x="11905" y="14912"/>
                  </a:lnTo>
                  <a:lnTo>
                    <a:pt x="13259" y="14411"/>
                  </a:lnTo>
                  <a:lnTo>
                    <a:pt x="13986" y="13158"/>
                  </a:lnTo>
                  <a:lnTo>
                    <a:pt x="15138" y="12206"/>
                  </a:lnTo>
                  <a:lnTo>
                    <a:pt x="15339" y="10852"/>
                  </a:lnTo>
                  <a:lnTo>
                    <a:pt x="16091" y="9599"/>
                  </a:lnTo>
                  <a:lnTo>
                    <a:pt x="15776" y="8195"/>
                  </a:lnTo>
                  <a:lnTo>
                    <a:pt x="16091" y="6767"/>
                  </a:lnTo>
                  <a:lnTo>
                    <a:pt x="15339" y="5514"/>
                  </a:lnTo>
                  <a:lnTo>
                    <a:pt x="15138" y="4060"/>
                  </a:lnTo>
                  <a:lnTo>
                    <a:pt x="13986" y="3133"/>
                  </a:lnTo>
                  <a:lnTo>
                    <a:pt x="13259" y="1880"/>
                  </a:lnTo>
                  <a:lnTo>
                    <a:pt x="11905" y="1454"/>
                  </a:lnTo>
                  <a:lnTo>
                    <a:pt x="10853" y="501"/>
                  </a:lnTo>
                  <a:lnTo>
                    <a:pt x="9399" y="501"/>
                  </a:lnTo>
                  <a:lnTo>
                    <a:pt x="8046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4"/>
            <p:cNvSpPr/>
            <p:nvPr/>
          </p:nvSpPr>
          <p:spPr>
            <a:xfrm>
              <a:off x="3663050" y="2851525"/>
              <a:ext cx="276975" cy="273850"/>
            </a:xfrm>
            <a:custGeom>
              <a:avLst/>
              <a:gdLst/>
              <a:ahLst/>
              <a:cxnLst/>
              <a:rect l="l" t="t" r="r" b="b"/>
              <a:pathLst>
                <a:path w="11079" h="10954" extrusionOk="0">
                  <a:moveTo>
                    <a:pt x="5540" y="302"/>
                  </a:moveTo>
                  <a:cubicBezTo>
                    <a:pt x="6993" y="302"/>
                    <a:pt x="8246" y="828"/>
                    <a:pt x="9199" y="1780"/>
                  </a:cubicBezTo>
                  <a:cubicBezTo>
                    <a:pt x="10126" y="2708"/>
                    <a:pt x="10753" y="4061"/>
                    <a:pt x="10753" y="5440"/>
                  </a:cubicBezTo>
                  <a:cubicBezTo>
                    <a:pt x="10753" y="6893"/>
                    <a:pt x="10126" y="8146"/>
                    <a:pt x="9199" y="9074"/>
                  </a:cubicBezTo>
                  <a:cubicBezTo>
                    <a:pt x="8246" y="10026"/>
                    <a:pt x="6993" y="10653"/>
                    <a:pt x="5540" y="10653"/>
                  </a:cubicBezTo>
                  <a:cubicBezTo>
                    <a:pt x="4061" y="10653"/>
                    <a:pt x="2808" y="10026"/>
                    <a:pt x="1880" y="9074"/>
                  </a:cubicBezTo>
                  <a:cubicBezTo>
                    <a:pt x="928" y="8146"/>
                    <a:pt x="302" y="6893"/>
                    <a:pt x="302" y="5440"/>
                  </a:cubicBezTo>
                  <a:cubicBezTo>
                    <a:pt x="302" y="4061"/>
                    <a:pt x="928" y="2708"/>
                    <a:pt x="1880" y="1780"/>
                  </a:cubicBezTo>
                  <a:cubicBezTo>
                    <a:pt x="2808" y="828"/>
                    <a:pt x="4061" y="302"/>
                    <a:pt x="5540" y="302"/>
                  </a:cubicBezTo>
                  <a:close/>
                  <a:moveTo>
                    <a:pt x="5540" y="1"/>
                  </a:moveTo>
                  <a:cubicBezTo>
                    <a:pt x="2507" y="1"/>
                    <a:pt x="1" y="2407"/>
                    <a:pt x="1" y="5440"/>
                  </a:cubicBezTo>
                  <a:cubicBezTo>
                    <a:pt x="1" y="8447"/>
                    <a:pt x="2507" y="10953"/>
                    <a:pt x="5540" y="10953"/>
                  </a:cubicBezTo>
                  <a:cubicBezTo>
                    <a:pt x="8572" y="10953"/>
                    <a:pt x="11079" y="8447"/>
                    <a:pt x="11079" y="5440"/>
                  </a:cubicBezTo>
                  <a:cubicBezTo>
                    <a:pt x="11079" y="2407"/>
                    <a:pt x="8572" y="1"/>
                    <a:pt x="5540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6" name="Google Shape;796;p34"/>
          <p:cNvGrpSpPr/>
          <p:nvPr/>
        </p:nvGrpSpPr>
        <p:grpSpPr>
          <a:xfrm rot="132037" flipH="1">
            <a:off x="7495981" y="1045848"/>
            <a:ext cx="1385983" cy="2705355"/>
            <a:chOff x="409722" y="228600"/>
            <a:chExt cx="1385931" cy="2705253"/>
          </a:xfrm>
        </p:grpSpPr>
        <p:grpSp>
          <p:nvGrpSpPr>
            <p:cNvPr id="797" name="Google Shape;797;p34"/>
            <p:cNvGrpSpPr/>
            <p:nvPr/>
          </p:nvGrpSpPr>
          <p:grpSpPr>
            <a:xfrm rot="-617154" flipH="1">
              <a:off x="575967" y="402323"/>
              <a:ext cx="1053440" cy="2450002"/>
              <a:chOff x="3817855" y="1437512"/>
              <a:chExt cx="541146" cy="1128254"/>
            </a:xfrm>
          </p:grpSpPr>
          <p:sp>
            <p:nvSpPr>
              <p:cNvPr id="798" name="Google Shape;798;p34"/>
              <p:cNvSpPr/>
              <p:nvPr/>
            </p:nvSpPr>
            <p:spPr>
              <a:xfrm>
                <a:off x="3817855" y="1437512"/>
                <a:ext cx="541146" cy="1128254"/>
              </a:xfrm>
              <a:custGeom>
                <a:avLst/>
                <a:gdLst/>
                <a:ahLst/>
                <a:cxnLst/>
                <a:rect l="l" t="t" r="r" b="b"/>
                <a:pathLst>
                  <a:path w="28598" h="59625" extrusionOk="0">
                    <a:moveTo>
                      <a:pt x="101" y="0"/>
                    </a:moveTo>
                    <a:lnTo>
                      <a:pt x="1" y="426"/>
                    </a:lnTo>
                    <a:cubicBezTo>
                      <a:pt x="16066" y="3359"/>
                      <a:pt x="28197" y="17344"/>
                      <a:pt x="28197" y="34161"/>
                    </a:cubicBezTo>
                    <a:lnTo>
                      <a:pt x="28197" y="34462"/>
                    </a:lnTo>
                    <a:cubicBezTo>
                      <a:pt x="28096" y="44286"/>
                      <a:pt x="23911" y="53058"/>
                      <a:pt x="17219" y="59324"/>
                    </a:cubicBezTo>
                    <a:lnTo>
                      <a:pt x="17545" y="59625"/>
                    </a:lnTo>
                    <a:cubicBezTo>
                      <a:pt x="24212" y="53359"/>
                      <a:pt x="28497" y="44386"/>
                      <a:pt x="28598" y="34462"/>
                    </a:cubicBezTo>
                    <a:lnTo>
                      <a:pt x="28598" y="34161"/>
                    </a:lnTo>
                    <a:cubicBezTo>
                      <a:pt x="28598" y="17143"/>
                      <a:pt x="16292" y="2933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34"/>
              <p:cNvSpPr/>
              <p:nvPr/>
            </p:nvSpPr>
            <p:spPr>
              <a:xfrm>
                <a:off x="3985754" y="1615346"/>
                <a:ext cx="39378" cy="29898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580" extrusionOk="0">
                    <a:moveTo>
                      <a:pt x="1053" y="1"/>
                    </a:moveTo>
                    <a:cubicBezTo>
                      <a:pt x="0" y="1"/>
                      <a:pt x="0" y="1580"/>
                      <a:pt x="1053" y="1580"/>
                    </a:cubicBezTo>
                    <a:cubicBezTo>
                      <a:pt x="2080" y="1580"/>
                      <a:pt x="2080" y="1"/>
                      <a:pt x="1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0" name="Google Shape;800;p34"/>
            <p:cNvSpPr/>
            <p:nvPr/>
          </p:nvSpPr>
          <p:spPr>
            <a:xfrm>
              <a:off x="1419225" y="228600"/>
              <a:ext cx="142800" cy="14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" name="Google Shape;801;p34"/>
          <p:cNvGrpSpPr/>
          <p:nvPr/>
        </p:nvGrpSpPr>
        <p:grpSpPr>
          <a:xfrm rot="-10569166" flipH="1">
            <a:off x="299793" y="1362645"/>
            <a:ext cx="1386005" cy="2705399"/>
            <a:chOff x="409722" y="228600"/>
            <a:chExt cx="1385931" cy="2705253"/>
          </a:xfrm>
        </p:grpSpPr>
        <p:grpSp>
          <p:nvGrpSpPr>
            <p:cNvPr id="802" name="Google Shape;802;p34"/>
            <p:cNvGrpSpPr/>
            <p:nvPr/>
          </p:nvGrpSpPr>
          <p:grpSpPr>
            <a:xfrm rot="-617154" flipH="1">
              <a:off x="575967" y="402323"/>
              <a:ext cx="1053440" cy="2450002"/>
              <a:chOff x="3817855" y="1437512"/>
              <a:chExt cx="541146" cy="1128254"/>
            </a:xfrm>
          </p:grpSpPr>
          <p:sp>
            <p:nvSpPr>
              <p:cNvPr id="803" name="Google Shape;803;p34"/>
              <p:cNvSpPr/>
              <p:nvPr/>
            </p:nvSpPr>
            <p:spPr>
              <a:xfrm>
                <a:off x="3817855" y="1437512"/>
                <a:ext cx="541146" cy="1128254"/>
              </a:xfrm>
              <a:custGeom>
                <a:avLst/>
                <a:gdLst/>
                <a:ahLst/>
                <a:cxnLst/>
                <a:rect l="l" t="t" r="r" b="b"/>
                <a:pathLst>
                  <a:path w="28598" h="59625" extrusionOk="0">
                    <a:moveTo>
                      <a:pt x="101" y="0"/>
                    </a:moveTo>
                    <a:lnTo>
                      <a:pt x="1" y="426"/>
                    </a:lnTo>
                    <a:cubicBezTo>
                      <a:pt x="16066" y="3359"/>
                      <a:pt x="28197" y="17344"/>
                      <a:pt x="28197" y="34161"/>
                    </a:cubicBezTo>
                    <a:lnTo>
                      <a:pt x="28197" y="34462"/>
                    </a:lnTo>
                    <a:cubicBezTo>
                      <a:pt x="28096" y="44286"/>
                      <a:pt x="23911" y="53058"/>
                      <a:pt x="17219" y="59324"/>
                    </a:cubicBezTo>
                    <a:lnTo>
                      <a:pt x="17545" y="59625"/>
                    </a:lnTo>
                    <a:cubicBezTo>
                      <a:pt x="24212" y="53359"/>
                      <a:pt x="28497" y="44386"/>
                      <a:pt x="28598" y="34462"/>
                    </a:cubicBezTo>
                    <a:lnTo>
                      <a:pt x="28598" y="34161"/>
                    </a:lnTo>
                    <a:cubicBezTo>
                      <a:pt x="28598" y="17143"/>
                      <a:pt x="16292" y="2933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34"/>
              <p:cNvSpPr/>
              <p:nvPr/>
            </p:nvSpPr>
            <p:spPr>
              <a:xfrm>
                <a:off x="3985754" y="1615346"/>
                <a:ext cx="39378" cy="29898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580" extrusionOk="0">
                    <a:moveTo>
                      <a:pt x="1053" y="1"/>
                    </a:moveTo>
                    <a:cubicBezTo>
                      <a:pt x="0" y="1"/>
                      <a:pt x="0" y="1580"/>
                      <a:pt x="1053" y="1580"/>
                    </a:cubicBezTo>
                    <a:cubicBezTo>
                      <a:pt x="2080" y="1580"/>
                      <a:pt x="2080" y="1"/>
                      <a:pt x="1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5" name="Google Shape;805;p34"/>
            <p:cNvSpPr/>
            <p:nvPr/>
          </p:nvSpPr>
          <p:spPr>
            <a:xfrm>
              <a:off x="1419225" y="228600"/>
              <a:ext cx="142800" cy="14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Правоугаоник 1">
            <a:hlinkClick r:id="rId4" action="ppaction://hlinksldjump"/>
            <a:extLst>
              <a:ext uri="{FF2B5EF4-FFF2-40B4-BE49-F238E27FC236}">
                <a16:creationId xmlns:a16="http://schemas.microsoft.com/office/drawing/2014/main" id="{E84D3432-43B1-44D1-7ECF-955C0D568642}"/>
              </a:ext>
            </a:extLst>
          </p:cNvPr>
          <p:cNvSpPr/>
          <p:nvPr/>
        </p:nvSpPr>
        <p:spPr>
          <a:xfrm>
            <a:off x="8222226" y="4660490"/>
            <a:ext cx="921774" cy="4830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Права линија спајања са стрелицом 2">
            <a:extLst>
              <a:ext uri="{FF2B5EF4-FFF2-40B4-BE49-F238E27FC236}">
                <a16:creationId xmlns:a16="http://schemas.microsoft.com/office/drawing/2014/main" id="{A02BB8A5-A389-F323-C250-FD742698DF9B}"/>
              </a:ext>
            </a:extLst>
          </p:cNvPr>
          <p:cNvCxnSpPr/>
          <p:nvPr/>
        </p:nvCxnSpPr>
        <p:spPr>
          <a:xfrm flipH="1">
            <a:off x="8384458" y="4903839"/>
            <a:ext cx="648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53817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30"/>
          <p:cNvSpPr txBox="1">
            <a:spLocks noGrp="1"/>
          </p:cNvSpPr>
          <p:nvPr>
            <p:ph type="ctrTitle"/>
          </p:nvPr>
        </p:nvSpPr>
        <p:spPr>
          <a:xfrm>
            <a:off x="2492100" y="2123475"/>
            <a:ext cx="4159800" cy="112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>
                <a:solidFill>
                  <a:schemeClr val="accent3"/>
                </a:solidFill>
              </a:rPr>
              <a:t>8. РАЗРЕД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569" name="Google Shape;569;p30"/>
          <p:cNvSpPr txBox="1">
            <a:spLocks noGrp="1"/>
          </p:cNvSpPr>
          <p:nvPr>
            <p:ph type="title" idx="2"/>
          </p:nvPr>
        </p:nvSpPr>
        <p:spPr>
          <a:xfrm>
            <a:off x="2492100" y="1483386"/>
            <a:ext cx="4159800" cy="704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sr-Cyrl-RS" dirty="0"/>
              <a:t>3</a:t>
            </a:r>
            <a:endParaRPr dirty="0"/>
          </a:p>
        </p:txBody>
      </p:sp>
      <p:sp>
        <p:nvSpPr>
          <p:cNvPr id="570" name="Google Shape;570;p30"/>
          <p:cNvSpPr/>
          <p:nvPr/>
        </p:nvSpPr>
        <p:spPr>
          <a:xfrm>
            <a:off x="3655800" y="3866701"/>
            <a:ext cx="1832405" cy="244805"/>
          </a:xfrm>
          <a:custGeom>
            <a:avLst/>
            <a:gdLst/>
            <a:ahLst/>
            <a:cxnLst/>
            <a:rect l="l" t="t" r="r" b="b"/>
            <a:pathLst>
              <a:path w="55866" h="7463" extrusionOk="0">
                <a:moveTo>
                  <a:pt x="16082" y="0"/>
                </a:moveTo>
                <a:cubicBezTo>
                  <a:pt x="15991" y="0"/>
                  <a:pt x="15916" y="25"/>
                  <a:pt x="15866" y="75"/>
                </a:cubicBezTo>
                <a:lnTo>
                  <a:pt x="8247" y="6542"/>
                </a:lnTo>
                <a:lnTo>
                  <a:pt x="728" y="75"/>
                </a:lnTo>
                <a:cubicBezTo>
                  <a:pt x="634" y="34"/>
                  <a:pt x="528" y="10"/>
                  <a:pt x="428" y="10"/>
                </a:cubicBezTo>
                <a:cubicBezTo>
                  <a:pt x="287" y="10"/>
                  <a:pt x="160" y="58"/>
                  <a:pt x="101" y="176"/>
                </a:cubicBezTo>
                <a:cubicBezTo>
                  <a:pt x="1" y="276"/>
                  <a:pt x="1" y="602"/>
                  <a:pt x="101" y="702"/>
                </a:cubicBezTo>
                <a:lnTo>
                  <a:pt x="8021" y="7369"/>
                </a:lnTo>
                <a:cubicBezTo>
                  <a:pt x="8084" y="7431"/>
                  <a:pt x="8165" y="7463"/>
                  <a:pt x="8256" y="7463"/>
                </a:cubicBezTo>
                <a:cubicBezTo>
                  <a:pt x="8347" y="7463"/>
                  <a:pt x="8447" y="7431"/>
                  <a:pt x="8547" y="7369"/>
                </a:cubicBezTo>
                <a:lnTo>
                  <a:pt x="16066" y="1003"/>
                </a:lnTo>
                <a:lnTo>
                  <a:pt x="23685" y="7369"/>
                </a:lnTo>
                <a:cubicBezTo>
                  <a:pt x="23748" y="7431"/>
                  <a:pt x="23854" y="7463"/>
                  <a:pt x="23958" y="7463"/>
                </a:cubicBezTo>
                <a:cubicBezTo>
                  <a:pt x="24061" y="7463"/>
                  <a:pt x="24161" y="7431"/>
                  <a:pt x="24212" y="7369"/>
                </a:cubicBezTo>
                <a:lnTo>
                  <a:pt x="31831" y="1003"/>
                </a:lnTo>
                <a:lnTo>
                  <a:pt x="39349" y="7369"/>
                </a:lnTo>
                <a:cubicBezTo>
                  <a:pt x="39462" y="7431"/>
                  <a:pt x="39569" y="7463"/>
                  <a:pt x="39672" y="7463"/>
                </a:cubicBezTo>
                <a:cubicBezTo>
                  <a:pt x="39776" y="7463"/>
                  <a:pt x="39876" y="7431"/>
                  <a:pt x="39976" y="7369"/>
                </a:cubicBezTo>
                <a:lnTo>
                  <a:pt x="47495" y="1003"/>
                </a:lnTo>
                <a:lnTo>
                  <a:pt x="55139" y="7369"/>
                </a:lnTo>
                <a:cubicBezTo>
                  <a:pt x="55225" y="7422"/>
                  <a:pt x="55310" y="7453"/>
                  <a:pt x="55388" y="7453"/>
                </a:cubicBezTo>
                <a:cubicBezTo>
                  <a:pt x="55493" y="7453"/>
                  <a:pt x="55583" y="7398"/>
                  <a:pt x="55640" y="7268"/>
                </a:cubicBezTo>
                <a:cubicBezTo>
                  <a:pt x="55866" y="7168"/>
                  <a:pt x="55866" y="6867"/>
                  <a:pt x="55640" y="6742"/>
                </a:cubicBezTo>
                <a:lnTo>
                  <a:pt x="47821" y="75"/>
                </a:lnTo>
                <a:cubicBezTo>
                  <a:pt x="47720" y="25"/>
                  <a:pt x="47614" y="0"/>
                  <a:pt x="47520" y="0"/>
                </a:cubicBezTo>
                <a:cubicBezTo>
                  <a:pt x="47426" y="0"/>
                  <a:pt x="47345" y="25"/>
                  <a:pt x="47294" y="75"/>
                </a:cubicBezTo>
                <a:lnTo>
                  <a:pt x="39675" y="6542"/>
                </a:lnTo>
                <a:lnTo>
                  <a:pt x="32056" y="75"/>
                </a:lnTo>
                <a:cubicBezTo>
                  <a:pt x="32006" y="25"/>
                  <a:pt x="31925" y="0"/>
                  <a:pt x="31831" y="0"/>
                </a:cubicBezTo>
                <a:cubicBezTo>
                  <a:pt x="31737" y="0"/>
                  <a:pt x="31630" y="25"/>
                  <a:pt x="31530" y="75"/>
                </a:cubicBezTo>
                <a:lnTo>
                  <a:pt x="24011" y="6542"/>
                </a:lnTo>
                <a:lnTo>
                  <a:pt x="16392" y="75"/>
                </a:lnTo>
                <a:cubicBezTo>
                  <a:pt x="16279" y="25"/>
                  <a:pt x="16173" y="0"/>
                  <a:pt x="160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1" name="Google Shape;571;p30"/>
          <p:cNvGrpSpPr/>
          <p:nvPr/>
        </p:nvGrpSpPr>
        <p:grpSpPr>
          <a:xfrm rot="10667963">
            <a:off x="7458206" y="1380526"/>
            <a:ext cx="1385983" cy="2705355"/>
            <a:chOff x="409722" y="228600"/>
            <a:chExt cx="1385931" cy="2705253"/>
          </a:xfrm>
        </p:grpSpPr>
        <p:grpSp>
          <p:nvGrpSpPr>
            <p:cNvPr id="572" name="Google Shape;572;p30"/>
            <p:cNvGrpSpPr/>
            <p:nvPr/>
          </p:nvGrpSpPr>
          <p:grpSpPr>
            <a:xfrm rot="-617154" flipH="1">
              <a:off x="575967" y="402323"/>
              <a:ext cx="1053440" cy="2450002"/>
              <a:chOff x="3817855" y="1437512"/>
              <a:chExt cx="541146" cy="1128254"/>
            </a:xfrm>
          </p:grpSpPr>
          <p:sp>
            <p:nvSpPr>
              <p:cNvPr id="573" name="Google Shape;573;p30"/>
              <p:cNvSpPr/>
              <p:nvPr/>
            </p:nvSpPr>
            <p:spPr>
              <a:xfrm>
                <a:off x="3817855" y="1437512"/>
                <a:ext cx="541146" cy="1128254"/>
              </a:xfrm>
              <a:custGeom>
                <a:avLst/>
                <a:gdLst/>
                <a:ahLst/>
                <a:cxnLst/>
                <a:rect l="l" t="t" r="r" b="b"/>
                <a:pathLst>
                  <a:path w="28598" h="59625" extrusionOk="0">
                    <a:moveTo>
                      <a:pt x="101" y="0"/>
                    </a:moveTo>
                    <a:lnTo>
                      <a:pt x="1" y="426"/>
                    </a:lnTo>
                    <a:cubicBezTo>
                      <a:pt x="16066" y="3359"/>
                      <a:pt x="28197" y="17344"/>
                      <a:pt x="28197" y="34161"/>
                    </a:cubicBezTo>
                    <a:lnTo>
                      <a:pt x="28197" y="34462"/>
                    </a:lnTo>
                    <a:cubicBezTo>
                      <a:pt x="28096" y="44286"/>
                      <a:pt x="23911" y="53058"/>
                      <a:pt x="17219" y="59324"/>
                    </a:cubicBezTo>
                    <a:lnTo>
                      <a:pt x="17545" y="59625"/>
                    </a:lnTo>
                    <a:cubicBezTo>
                      <a:pt x="24212" y="53359"/>
                      <a:pt x="28497" y="44386"/>
                      <a:pt x="28598" y="34462"/>
                    </a:cubicBezTo>
                    <a:lnTo>
                      <a:pt x="28598" y="34161"/>
                    </a:lnTo>
                    <a:cubicBezTo>
                      <a:pt x="28598" y="17143"/>
                      <a:pt x="16292" y="2933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0"/>
              <p:cNvSpPr/>
              <p:nvPr/>
            </p:nvSpPr>
            <p:spPr>
              <a:xfrm>
                <a:off x="3985754" y="1615346"/>
                <a:ext cx="39378" cy="29898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580" extrusionOk="0">
                    <a:moveTo>
                      <a:pt x="1053" y="1"/>
                    </a:moveTo>
                    <a:cubicBezTo>
                      <a:pt x="0" y="1"/>
                      <a:pt x="0" y="1580"/>
                      <a:pt x="1053" y="1580"/>
                    </a:cubicBezTo>
                    <a:cubicBezTo>
                      <a:pt x="2080" y="1580"/>
                      <a:pt x="2080" y="1"/>
                      <a:pt x="1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5" name="Google Shape;575;p30"/>
            <p:cNvSpPr/>
            <p:nvPr/>
          </p:nvSpPr>
          <p:spPr>
            <a:xfrm>
              <a:off x="1419225" y="228600"/>
              <a:ext cx="142800" cy="14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6" name="Google Shape;576;p30"/>
          <p:cNvGrpSpPr/>
          <p:nvPr/>
        </p:nvGrpSpPr>
        <p:grpSpPr>
          <a:xfrm rot="-230834">
            <a:off x="262018" y="1063686"/>
            <a:ext cx="1386005" cy="2705399"/>
            <a:chOff x="409722" y="228600"/>
            <a:chExt cx="1385931" cy="2705253"/>
          </a:xfrm>
        </p:grpSpPr>
        <p:grpSp>
          <p:nvGrpSpPr>
            <p:cNvPr id="577" name="Google Shape;577;p30"/>
            <p:cNvGrpSpPr/>
            <p:nvPr/>
          </p:nvGrpSpPr>
          <p:grpSpPr>
            <a:xfrm rot="-617154" flipH="1">
              <a:off x="575967" y="402323"/>
              <a:ext cx="1053440" cy="2450002"/>
              <a:chOff x="3817855" y="1437512"/>
              <a:chExt cx="541146" cy="1128254"/>
            </a:xfrm>
          </p:grpSpPr>
          <p:sp>
            <p:nvSpPr>
              <p:cNvPr id="578" name="Google Shape;578;p30"/>
              <p:cNvSpPr/>
              <p:nvPr/>
            </p:nvSpPr>
            <p:spPr>
              <a:xfrm>
                <a:off x="3817855" y="1437512"/>
                <a:ext cx="541146" cy="1128254"/>
              </a:xfrm>
              <a:custGeom>
                <a:avLst/>
                <a:gdLst/>
                <a:ahLst/>
                <a:cxnLst/>
                <a:rect l="l" t="t" r="r" b="b"/>
                <a:pathLst>
                  <a:path w="28598" h="59625" extrusionOk="0">
                    <a:moveTo>
                      <a:pt x="101" y="0"/>
                    </a:moveTo>
                    <a:lnTo>
                      <a:pt x="1" y="426"/>
                    </a:lnTo>
                    <a:cubicBezTo>
                      <a:pt x="16066" y="3359"/>
                      <a:pt x="28197" y="17344"/>
                      <a:pt x="28197" y="34161"/>
                    </a:cubicBezTo>
                    <a:lnTo>
                      <a:pt x="28197" y="34462"/>
                    </a:lnTo>
                    <a:cubicBezTo>
                      <a:pt x="28096" y="44286"/>
                      <a:pt x="23911" y="53058"/>
                      <a:pt x="17219" y="59324"/>
                    </a:cubicBezTo>
                    <a:lnTo>
                      <a:pt x="17545" y="59625"/>
                    </a:lnTo>
                    <a:cubicBezTo>
                      <a:pt x="24212" y="53359"/>
                      <a:pt x="28497" y="44386"/>
                      <a:pt x="28598" y="34462"/>
                    </a:cubicBezTo>
                    <a:lnTo>
                      <a:pt x="28598" y="34161"/>
                    </a:lnTo>
                    <a:cubicBezTo>
                      <a:pt x="28598" y="17143"/>
                      <a:pt x="16292" y="2933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30"/>
              <p:cNvSpPr/>
              <p:nvPr/>
            </p:nvSpPr>
            <p:spPr>
              <a:xfrm>
                <a:off x="3985754" y="1615346"/>
                <a:ext cx="39378" cy="29898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580" extrusionOk="0">
                    <a:moveTo>
                      <a:pt x="1053" y="1"/>
                    </a:moveTo>
                    <a:cubicBezTo>
                      <a:pt x="0" y="1"/>
                      <a:pt x="0" y="1580"/>
                      <a:pt x="1053" y="1580"/>
                    </a:cubicBezTo>
                    <a:cubicBezTo>
                      <a:pt x="2080" y="1580"/>
                      <a:pt x="2080" y="1"/>
                      <a:pt x="1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0" name="Google Shape;580;p30"/>
            <p:cNvSpPr/>
            <p:nvPr/>
          </p:nvSpPr>
          <p:spPr>
            <a:xfrm>
              <a:off x="1419225" y="228600"/>
              <a:ext cx="142800" cy="14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614187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6" name="Google Shape;586;p31"/>
          <p:cNvGrpSpPr/>
          <p:nvPr/>
        </p:nvGrpSpPr>
        <p:grpSpPr>
          <a:xfrm>
            <a:off x="871286" y="1178546"/>
            <a:ext cx="3487507" cy="2665645"/>
            <a:chOff x="871286" y="1178546"/>
            <a:chExt cx="3487507" cy="2665645"/>
          </a:xfrm>
        </p:grpSpPr>
        <p:sp>
          <p:nvSpPr>
            <p:cNvPr id="587" name="Google Shape;587;p31"/>
            <p:cNvSpPr/>
            <p:nvPr/>
          </p:nvSpPr>
          <p:spPr>
            <a:xfrm>
              <a:off x="3724729" y="1676469"/>
              <a:ext cx="250882" cy="217694"/>
            </a:xfrm>
            <a:custGeom>
              <a:avLst/>
              <a:gdLst/>
              <a:ahLst/>
              <a:cxnLst/>
              <a:rect l="l" t="t" r="r" b="b"/>
              <a:pathLst>
                <a:path w="13259" h="11505" extrusionOk="0">
                  <a:moveTo>
                    <a:pt x="6567" y="1"/>
                  </a:moveTo>
                  <a:lnTo>
                    <a:pt x="1" y="11505"/>
                  </a:lnTo>
                  <a:lnTo>
                    <a:pt x="13259" y="11505"/>
                  </a:lnTo>
                  <a:lnTo>
                    <a:pt x="65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1"/>
            <p:cNvSpPr/>
            <p:nvPr/>
          </p:nvSpPr>
          <p:spPr>
            <a:xfrm>
              <a:off x="1017834" y="2858259"/>
              <a:ext cx="100550" cy="102934"/>
            </a:xfrm>
            <a:custGeom>
              <a:avLst/>
              <a:gdLst/>
              <a:ahLst/>
              <a:cxnLst/>
              <a:rect l="l" t="t" r="r" b="b"/>
              <a:pathLst>
                <a:path w="5314" h="5440" extrusionOk="0">
                  <a:moveTo>
                    <a:pt x="2707" y="0"/>
                  </a:moveTo>
                  <a:cubicBezTo>
                    <a:pt x="1253" y="0"/>
                    <a:pt x="0" y="1254"/>
                    <a:pt x="0" y="2707"/>
                  </a:cubicBezTo>
                  <a:cubicBezTo>
                    <a:pt x="0" y="4186"/>
                    <a:pt x="1253" y="5439"/>
                    <a:pt x="2707" y="5439"/>
                  </a:cubicBezTo>
                  <a:cubicBezTo>
                    <a:pt x="4161" y="5439"/>
                    <a:pt x="5314" y="4186"/>
                    <a:pt x="5314" y="2707"/>
                  </a:cubicBezTo>
                  <a:cubicBezTo>
                    <a:pt x="5314" y="1254"/>
                    <a:pt x="4161" y="0"/>
                    <a:pt x="27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1"/>
            <p:cNvSpPr/>
            <p:nvPr/>
          </p:nvSpPr>
          <p:spPr>
            <a:xfrm>
              <a:off x="871286" y="2075773"/>
              <a:ext cx="215328" cy="853632"/>
            </a:xfrm>
            <a:custGeom>
              <a:avLst/>
              <a:gdLst/>
              <a:ahLst/>
              <a:cxnLst/>
              <a:rect l="l" t="t" r="r" b="b"/>
              <a:pathLst>
                <a:path w="11380" h="45114" extrusionOk="0">
                  <a:moveTo>
                    <a:pt x="6066" y="1"/>
                  </a:moveTo>
                  <a:cubicBezTo>
                    <a:pt x="2206" y="5640"/>
                    <a:pt x="1" y="12332"/>
                    <a:pt x="1" y="19625"/>
                  </a:cubicBezTo>
                  <a:cubicBezTo>
                    <a:pt x="1" y="29650"/>
                    <a:pt x="4287" y="38748"/>
                    <a:pt x="11079" y="45114"/>
                  </a:cubicBezTo>
                  <a:lnTo>
                    <a:pt x="11379" y="44813"/>
                  </a:lnTo>
                  <a:cubicBezTo>
                    <a:pt x="4612" y="38547"/>
                    <a:pt x="427" y="29550"/>
                    <a:pt x="427" y="19625"/>
                  </a:cubicBezTo>
                  <a:cubicBezTo>
                    <a:pt x="427" y="12432"/>
                    <a:pt x="2607" y="5740"/>
                    <a:pt x="6367" y="201"/>
                  </a:cubicBezTo>
                  <a:lnTo>
                    <a:pt x="6066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1"/>
            <p:cNvSpPr/>
            <p:nvPr/>
          </p:nvSpPr>
          <p:spPr>
            <a:xfrm>
              <a:off x="3817672" y="1437470"/>
              <a:ext cx="541122" cy="1128204"/>
            </a:xfrm>
            <a:custGeom>
              <a:avLst/>
              <a:gdLst/>
              <a:ahLst/>
              <a:cxnLst/>
              <a:rect l="l" t="t" r="r" b="b"/>
              <a:pathLst>
                <a:path w="28598" h="59625" extrusionOk="0">
                  <a:moveTo>
                    <a:pt x="101" y="0"/>
                  </a:moveTo>
                  <a:lnTo>
                    <a:pt x="1" y="426"/>
                  </a:lnTo>
                  <a:cubicBezTo>
                    <a:pt x="16066" y="3359"/>
                    <a:pt x="28197" y="17344"/>
                    <a:pt x="28197" y="34161"/>
                  </a:cubicBezTo>
                  <a:lnTo>
                    <a:pt x="28197" y="34462"/>
                  </a:lnTo>
                  <a:cubicBezTo>
                    <a:pt x="28096" y="44286"/>
                    <a:pt x="23911" y="53058"/>
                    <a:pt x="17219" y="59324"/>
                  </a:cubicBezTo>
                  <a:lnTo>
                    <a:pt x="17545" y="59625"/>
                  </a:lnTo>
                  <a:cubicBezTo>
                    <a:pt x="24212" y="53359"/>
                    <a:pt x="28497" y="44386"/>
                    <a:pt x="28598" y="34462"/>
                  </a:cubicBezTo>
                  <a:lnTo>
                    <a:pt x="28598" y="34161"/>
                  </a:lnTo>
                  <a:cubicBezTo>
                    <a:pt x="28598" y="17143"/>
                    <a:pt x="16292" y="2933"/>
                    <a:pt x="10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1"/>
            <p:cNvSpPr/>
            <p:nvPr/>
          </p:nvSpPr>
          <p:spPr>
            <a:xfrm>
              <a:off x="3789706" y="1403789"/>
              <a:ext cx="81098" cy="79225"/>
            </a:xfrm>
            <a:custGeom>
              <a:avLst/>
              <a:gdLst/>
              <a:ahLst/>
              <a:cxnLst/>
              <a:rect l="l" t="t" r="r" b="b"/>
              <a:pathLst>
                <a:path w="4286" h="4187" extrusionOk="0">
                  <a:moveTo>
                    <a:pt x="2206" y="1"/>
                  </a:moveTo>
                  <a:cubicBezTo>
                    <a:pt x="1053" y="1"/>
                    <a:pt x="0" y="953"/>
                    <a:pt x="126" y="2106"/>
                  </a:cubicBezTo>
                  <a:cubicBezTo>
                    <a:pt x="126" y="3259"/>
                    <a:pt x="1053" y="4186"/>
                    <a:pt x="2206" y="4186"/>
                  </a:cubicBezTo>
                  <a:cubicBezTo>
                    <a:pt x="3258" y="4186"/>
                    <a:pt x="4286" y="3259"/>
                    <a:pt x="4286" y="2106"/>
                  </a:cubicBezTo>
                  <a:cubicBezTo>
                    <a:pt x="4186" y="953"/>
                    <a:pt x="3359" y="1"/>
                    <a:pt x="22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1"/>
            <p:cNvSpPr/>
            <p:nvPr/>
          </p:nvSpPr>
          <p:spPr>
            <a:xfrm>
              <a:off x="1051023" y="2188640"/>
              <a:ext cx="67361" cy="51240"/>
            </a:xfrm>
            <a:custGeom>
              <a:avLst/>
              <a:gdLst/>
              <a:ahLst/>
              <a:cxnLst/>
              <a:rect l="l" t="t" r="r" b="b"/>
              <a:pathLst>
                <a:path w="3560" h="2708" extrusionOk="0">
                  <a:moveTo>
                    <a:pt x="1780" y="1"/>
                  </a:moveTo>
                  <a:cubicBezTo>
                    <a:pt x="1" y="1"/>
                    <a:pt x="1" y="2708"/>
                    <a:pt x="1780" y="2708"/>
                  </a:cubicBezTo>
                  <a:cubicBezTo>
                    <a:pt x="3459" y="2708"/>
                    <a:pt x="3560" y="1"/>
                    <a:pt x="17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1"/>
            <p:cNvSpPr/>
            <p:nvPr/>
          </p:nvSpPr>
          <p:spPr>
            <a:xfrm>
              <a:off x="1713054" y="3158451"/>
              <a:ext cx="65450" cy="51694"/>
            </a:xfrm>
            <a:custGeom>
              <a:avLst/>
              <a:gdLst/>
              <a:ahLst/>
              <a:cxnLst/>
              <a:rect l="l" t="t" r="r" b="b"/>
              <a:pathLst>
                <a:path w="3459" h="2732" extrusionOk="0">
                  <a:moveTo>
                    <a:pt x="1679" y="0"/>
                  </a:moveTo>
                  <a:cubicBezTo>
                    <a:pt x="0" y="0"/>
                    <a:pt x="0" y="2732"/>
                    <a:pt x="1679" y="2732"/>
                  </a:cubicBezTo>
                  <a:cubicBezTo>
                    <a:pt x="3459" y="2732"/>
                    <a:pt x="3459" y="0"/>
                    <a:pt x="1679" y="0"/>
                  </a:cubicBezTo>
                  <a:close/>
                </a:path>
              </a:pathLst>
            </a:custGeom>
            <a:solidFill>
              <a:srgbClr val="C42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1"/>
            <p:cNvSpPr/>
            <p:nvPr/>
          </p:nvSpPr>
          <p:spPr>
            <a:xfrm>
              <a:off x="3985564" y="1615295"/>
              <a:ext cx="39376" cy="29896"/>
            </a:xfrm>
            <a:custGeom>
              <a:avLst/>
              <a:gdLst/>
              <a:ahLst/>
              <a:cxnLst/>
              <a:rect l="l" t="t" r="r" b="b"/>
              <a:pathLst>
                <a:path w="2081" h="1580" extrusionOk="0">
                  <a:moveTo>
                    <a:pt x="1053" y="1"/>
                  </a:moveTo>
                  <a:cubicBezTo>
                    <a:pt x="0" y="1"/>
                    <a:pt x="0" y="1580"/>
                    <a:pt x="1053" y="1580"/>
                  </a:cubicBezTo>
                  <a:cubicBezTo>
                    <a:pt x="2080" y="1580"/>
                    <a:pt x="2080" y="1"/>
                    <a:pt x="10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1"/>
            <p:cNvSpPr/>
            <p:nvPr/>
          </p:nvSpPr>
          <p:spPr>
            <a:xfrm>
              <a:off x="3303608" y="2710292"/>
              <a:ext cx="67361" cy="51240"/>
            </a:xfrm>
            <a:custGeom>
              <a:avLst/>
              <a:gdLst/>
              <a:ahLst/>
              <a:cxnLst/>
              <a:rect l="l" t="t" r="r" b="b"/>
              <a:pathLst>
                <a:path w="3560" h="2708" extrusionOk="0">
                  <a:moveTo>
                    <a:pt x="1780" y="1"/>
                  </a:moveTo>
                  <a:cubicBezTo>
                    <a:pt x="1" y="1"/>
                    <a:pt x="1" y="2708"/>
                    <a:pt x="1780" y="2708"/>
                  </a:cubicBezTo>
                  <a:cubicBezTo>
                    <a:pt x="3560" y="2708"/>
                    <a:pt x="3560" y="1"/>
                    <a:pt x="1780" y="1"/>
                  </a:cubicBezTo>
                  <a:close/>
                </a:path>
              </a:pathLst>
            </a:custGeom>
            <a:solidFill>
              <a:srgbClr val="C42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1"/>
            <p:cNvSpPr/>
            <p:nvPr/>
          </p:nvSpPr>
          <p:spPr>
            <a:xfrm>
              <a:off x="2205301" y="3646895"/>
              <a:ext cx="750717" cy="156047"/>
            </a:xfrm>
            <a:custGeom>
              <a:avLst/>
              <a:gdLst/>
              <a:ahLst/>
              <a:cxnLst/>
              <a:rect l="l" t="t" r="r" b="b"/>
              <a:pathLst>
                <a:path w="39675" h="8247" extrusionOk="0">
                  <a:moveTo>
                    <a:pt x="3960" y="1"/>
                  </a:moveTo>
                  <a:cubicBezTo>
                    <a:pt x="4913" y="5515"/>
                    <a:pt x="0" y="8246"/>
                    <a:pt x="0" y="8246"/>
                  </a:cubicBezTo>
                  <a:lnTo>
                    <a:pt x="39675" y="8246"/>
                  </a:lnTo>
                  <a:cubicBezTo>
                    <a:pt x="35189" y="5114"/>
                    <a:pt x="36016" y="1"/>
                    <a:pt x="36016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1"/>
            <p:cNvSpPr/>
            <p:nvPr/>
          </p:nvSpPr>
          <p:spPr>
            <a:xfrm>
              <a:off x="2189179" y="3642637"/>
              <a:ext cx="778702" cy="164089"/>
            </a:xfrm>
            <a:custGeom>
              <a:avLst/>
              <a:gdLst/>
              <a:ahLst/>
              <a:cxnLst/>
              <a:rect l="l" t="t" r="r" b="b"/>
              <a:pathLst>
                <a:path w="41154" h="8672" extrusionOk="0">
                  <a:moveTo>
                    <a:pt x="36667" y="426"/>
                  </a:moveTo>
                  <a:lnTo>
                    <a:pt x="36667" y="1354"/>
                  </a:lnTo>
                  <a:cubicBezTo>
                    <a:pt x="36667" y="2206"/>
                    <a:pt x="36767" y="3459"/>
                    <a:pt x="37294" y="4712"/>
                  </a:cubicBezTo>
                  <a:cubicBezTo>
                    <a:pt x="37757" y="5904"/>
                    <a:pt x="38531" y="7173"/>
                    <a:pt x="39856" y="8246"/>
                  </a:cubicBezTo>
                  <a:lnTo>
                    <a:pt x="1566" y="8246"/>
                  </a:lnTo>
                  <a:cubicBezTo>
                    <a:pt x="1962" y="7945"/>
                    <a:pt x="2501" y="7489"/>
                    <a:pt x="3033" y="6893"/>
                  </a:cubicBezTo>
                  <a:cubicBezTo>
                    <a:pt x="4086" y="5740"/>
                    <a:pt x="5138" y="3985"/>
                    <a:pt x="5138" y="1579"/>
                  </a:cubicBezTo>
                  <a:cubicBezTo>
                    <a:pt x="5138" y="1221"/>
                    <a:pt x="5138" y="792"/>
                    <a:pt x="5064" y="426"/>
                  </a:cubicBezTo>
                  <a:close/>
                  <a:moveTo>
                    <a:pt x="4612" y="0"/>
                  </a:moveTo>
                  <a:lnTo>
                    <a:pt x="4612" y="226"/>
                  </a:lnTo>
                  <a:cubicBezTo>
                    <a:pt x="4712" y="727"/>
                    <a:pt x="4712" y="1153"/>
                    <a:pt x="4712" y="1579"/>
                  </a:cubicBezTo>
                  <a:cubicBezTo>
                    <a:pt x="4712" y="3760"/>
                    <a:pt x="3760" y="5539"/>
                    <a:pt x="2732" y="6592"/>
                  </a:cubicBezTo>
                  <a:cubicBezTo>
                    <a:pt x="2206" y="7218"/>
                    <a:pt x="1679" y="7619"/>
                    <a:pt x="1379" y="7845"/>
                  </a:cubicBezTo>
                  <a:cubicBezTo>
                    <a:pt x="1153" y="8045"/>
                    <a:pt x="1053" y="8146"/>
                    <a:pt x="852" y="8146"/>
                  </a:cubicBezTo>
                  <a:cubicBezTo>
                    <a:pt x="852" y="8246"/>
                    <a:pt x="852" y="8246"/>
                    <a:pt x="752" y="8246"/>
                  </a:cubicBezTo>
                  <a:lnTo>
                    <a:pt x="0" y="8672"/>
                  </a:lnTo>
                  <a:lnTo>
                    <a:pt x="41153" y="8672"/>
                  </a:lnTo>
                  <a:lnTo>
                    <a:pt x="40627" y="8246"/>
                  </a:lnTo>
                  <a:cubicBezTo>
                    <a:pt x="39073" y="7218"/>
                    <a:pt x="38121" y="5865"/>
                    <a:pt x="37720" y="4612"/>
                  </a:cubicBezTo>
                  <a:cubicBezTo>
                    <a:pt x="37193" y="3359"/>
                    <a:pt x="37093" y="2106"/>
                    <a:pt x="37093" y="1354"/>
                  </a:cubicBezTo>
                  <a:lnTo>
                    <a:pt x="37093" y="527"/>
                  </a:lnTo>
                  <a:lnTo>
                    <a:pt x="37093" y="326"/>
                  </a:lnTo>
                  <a:lnTo>
                    <a:pt x="37093" y="226"/>
                  </a:lnTo>
                  <a:lnTo>
                    <a:pt x="37193" y="0"/>
                  </a:lnTo>
                  <a:close/>
                </a:path>
              </a:pathLst>
            </a:custGeom>
            <a:solidFill>
              <a:srgbClr val="2A49A8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1"/>
            <p:cNvSpPr/>
            <p:nvPr/>
          </p:nvSpPr>
          <p:spPr>
            <a:xfrm>
              <a:off x="2147911" y="3798646"/>
              <a:ext cx="873556" cy="41760"/>
            </a:xfrm>
            <a:custGeom>
              <a:avLst/>
              <a:gdLst/>
              <a:ahLst/>
              <a:cxnLst/>
              <a:rect l="l" t="t" r="r" b="b"/>
              <a:pathLst>
                <a:path w="46167" h="2207" extrusionOk="0">
                  <a:moveTo>
                    <a:pt x="1154" y="1"/>
                  </a:moveTo>
                  <a:cubicBezTo>
                    <a:pt x="527" y="1"/>
                    <a:pt x="1" y="527"/>
                    <a:pt x="1" y="1054"/>
                  </a:cubicBezTo>
                  <a:cubicBezTo>
                    <a:pt x="1" y="1680"/>
                    <a:pt x="527" y="2206"/>
                    <a:pt x="1154" y="2206"/>
                  </a:cubicBezTo>
                  <a:lnTo>
                    <a:pt x="45014" y="2206"/>
                  </a:lnTo>
                  <a:cubicBezTo>
                    <a:pt x="45640" y="2206"/>
                    <a:pt x="46166" y="1680"/>
                    <a:pt x="46166" y="1054"/>
                  </a:cubicBezTo>
                  <a:cubicBezTo>
                    <a:pt x="46166" y="527"/>
                    <a:pt x="45640" y="1"/>
                    <a:pt x="450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1"/>
            <p:cNvSpPr/>
            <p:nvPr/>
          </p:nvSpPr>
          <p:spPr>
            <a:xfrm>
              <a:off x="2144127" y="3794862"/>
              <a:ext cx="881125" cy="49329"/>
            </a:xfrm>
            <a:custGeom>
              <a:avLst/>
              <a:gdLst/>
              <a:ahLst/>
              <a:cxnLst/>
              <a:rect l="l" t="t" r="r" b="b"/>
              <a:pathLst>
                <a:path w="46567" h="2607" extrusionOk="0">
                  <a:moveTo>
                    <a:pt x="45214" y="426"/>
                  </a:moveTo>
                  <a:cubicBezTo>
                    <a:pt x="45514" y="426"/>
                    <a:pt x="45740" y="527"/>
                    <a:pt x="45840" y="727"/>
                  </a:cubicBezTo>
                  <a:cubicBezTo>
                    <a:pt x="46041" y="828"/>
                    <a:pt x="46141" y="1053"/>
                    <a:pt x="46141" y="1254"/>
                  </a:cubicBezTo>
                  <a:cubicBezTo>
                    <a:pt x="46141" y="1579"/>
                    <a:pt x="46041" y="1780"/>
                    <a:pt x="45840" y="1880"/>
                  </a:cubicBezTo>
                  <a:cubicBezTo>
                    <a:pt x="45740" y="2081"/>
                    <a:pt x="45514" y="2206"/>
                    <a:pt x="45214" y="2206"/>
                  </a:cubicBezTo>
                  <a:lnTo>
                    <a:pt x="1354" y="2206"/>
                  </a:lnTo>
                  <a:cubicBezTo>
                    <a:pt x="1028" y="2206"/>
                    <a:pt x="827" y="2081"/>
                    <a:pt x="727" y="1880"/>
                  </a:cubicBezTo>
                  <a:cubicBezTo>
                    <a:pt x="502" y="1780"/>
                    <a:pt x="401" y="1579"/>
                    <a:pt x="401" y="1254"/>
                  </a:cubicBezTo>
                  <a:cubicBezTo>
                    <a:pt x="401" y="1053"/>
                    <a:pt x="502" y="828"/>
                    <a:pt x="727" y="727"/>
                  </a:cubicBezTo>
                  <a:cubicBezTo>
                    <a:pt x="827" y="527"/>
                    <a:pt x="1028" y="426"/>
                    <a:pt x="1354" y="426"/>
                  </a:cubicBezTo>
                  <a:close/>
                  <a:moveTo>
                    <a:pt x="1354" y="0"/>
                  </a:moveTo>
                  <a:cubicBezTo>
                    <a:pt x="627" y="0"/>
                    <a:pt x="0" y="627"/>
                    <a:pt x="0" y="1254"/>
                  </a:cubicBezTo>
                  <a:cubicBezTo>
                    <a:pt x="0" y="1980"/>
                    <a:pt x="627" y="2607"/>
                    <a:pt x="1354" y="2607"/>
                  </a:cubicBezTo>
                  <a:lnTo>
                    <a:pt x="45214" y="2607"/>
                  </a:lnTo>
                  <a:cubicBezTo>
                    <a:pt x="45940" y="2607"/>
                    <a:pt x="46567" y="1980"/>
                    <a:pt x="46567" y="1254"/>
                  </a:cubicBezTo>
                  <a:cubicBezTo>
                    <a:pt x="46567" y="627"/>
                    <a:pt x="45940" y="0"/>
                    <a:pt x="45214" y="0"/>
                  </a:cubicBezTo>
                  <a:close/>
                </a:path>
              </a:pathLst>
            </a:custGeom>
            <a:solidFill>
              <a:srgbClr val="2A49A8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1"/>
            <p:cNvSpPr/>
            <p:nvPr/>
          </p:nvSpPr>
          <p:spPr>
            <a:xfrm>
              <a:off x="1302359" y="1826802"/>
              <a:ext cx="2564660" cy="1849516"/>
            </a:xfrm>
            <a:custGeom>
              <a:avLst/>
              <a:gdLst/>
              <a:ahLst/>
              <a:cxnLst/>
              <a:rect l="l" t="t" r="r" b="b"/>
              <a:pathLst>
                <a:path w="135541" h="97746" extrusionOk="0">
                  <a:moveTo>
                    <a:pt x="4587" y="1"/>
                  </a:moveTo>
                  <a:cubicBezTo>
                    <a:pt x="2081" y="1"/>
                    <a:pt x="1" y="1981"/>
                    <a:pt x="1" y="4487"/>
                  </a:cubicBezTo>
                  <a:lnTo>
                    <a:pt x="1" y="93159"/>
                  </a:lnTo>
                  <a:cubicBezTo>
                    <a:pt x="1" y="95666"/>
                    <a:pt x="2081" y="97746"/>
                    <a:pt x="4587" y="97746"/>
                  </a:cubicBezTo>
                  <a:lnTo>
                    <a:pt x="130954" y="97746"/>
                  </a:lnTo>
                  <a:cubicBezTo>
                    <a:pt x="133460" y="97746"/>
                    <a:pt x="135540" y="95666"/>
                    <a:pt x="135540" y="93159"/>
                  </a:cubicBezTo>
                  <a:lnTo>
                    <a:pt x="135540" y="4487"/>
                  </a:lnTo>
                  <a:cubicBezTo>
                    <a:pt x="135540" y="1981"/>
                    <a:pt x="133460" y="1"/>
                    <a:pt x="130954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1"/>
            <p:cNvSpPr/>
            <p:nvPr/>
          </p:nvSpPr>
          <p:spPr>
            <a:xfrm>
              <a:off x="1298102" y="1823017"/>
              <a:ext cx="2572702" cy="1857104"/>
            </a:xfrm>
            <a:custGeom>
              <a:avLst/>
              <a:gdLst/>
              <a:ahLst/>
              <a:cxnLst/>
              <a:rect l="l" t="t" r="r" b="b"/>
              <a:pathLst>
                <a:path w="135966" h="98147" extrusionOk="0">
                  <a:moveTo>
                    <a:pt x="131179" y="401"/>
                  </a:moveTo>
                  <a:cubicBezTo>
                    <a:pt x="132432" y="401"/>
                    <a:pt x="133460" y="827"/>
                    <a:pt x="134312" y="1654"/>
                  </a:cubicBezTo>
                  <a:cubicBezTo>
                    <a:pt x="135039" y="2406"/>
                    <a:pt x="135565" y="3534"/>
                    <a:pt x="135565" y="4687"/>
                  </a:cubicBezTo>
                  <a:lnTo>
                    <a:pt x="135565" y="93359"/>
                  </a:lnTo>
                  <a:cubicBezTo>
                    <a:pt x="135565" y="94612"/>
                    <a:pt x="135039" y="95640"/>
                    <a:pt x="134312" y="96492"/>
                  </a:cubicBezTo>
                  <a:cubicBezTo>
                    <a:pt x="133460" y="97219"/>
                    <a:pt x="132432" y="97745"/>
                    <a:pt x="131179" y="97745"/>
                  </a:cubicBezTo>
                  <a:lnTo>
                    <a:pt x="4812" y="97745"/>
                  </a:lnTo>
                  <a:cubicBezTo>
                    <a:pt x="3559" y="97745"/>
                    <a:pt x="2507" y="97219"/>
                    <a:pt x="1680" y="96492"/>
                  </a:cubicBezTo>
                  <a:cubicBezTo>
                    <a:pt x="953" y="95640"/>
                    <a:pt x="426" y="94612"/>
                    <a:pt x="426" y="93359"/>
                  </a:cubicBezTo>
                  <a:lnTo>
                    <a:pt x="426" y="4687"/>
                  </a:lnTo>
                  <a:cubicBezTo>
                    <a:pt x="426" y="3534"/>
                    <a:pt x="953" y="2406"/>
                    <a:pt x="1680" y="1654"/>
                  </a:cubicBezTo>
                  <a:cubicBezTo>
                    <a:pt x="2507" y="827"/>
                    <a:pt x="3559" y="401"/>
                    <a:pt x="4812" y="401"/>
                  </a:cubicBezTo>
                  <a:close/>
                  <a:moveTo>
                    <a:pt x="4812" y="0"/>
                  </a:moveTo>
                  <a:cubicBezTo>
                    <a:pt x="2206" y="0"/>
                    <a:pt x="0" y="2081"/>
                    <a:pt x="0" y="4687"/>
                  </a:cubicBezTo>
                  <a:lnTo>
                    <a:pt x="0" y="93359"/>
                  </a:lnTo>
                  <a:cubicBezTo>
                    <a:pt x="0" y="95966"/>
                    <a:pt x="2206" y="98146"/>
                    <a:pt x="4812" y="98146"/>
                  </a:cubicBezTo>
                  <a:lnTo>
                    <a:pt x="131179" y="98146"/>
                  </a:lnTo>
                  <a:cubicBezTo>
                    <a:pt x="133785" y="98146"/>
                    <a:pt x="135966" y="95966"/>
                    <a:pt x="135966" y="93359"/>
                  </a:cubicBezTo>
                  <a:lnTo>
                    <a:pt x="135966" y="4687"/>
                  </a:lnTo>
                  <a:cubicBezTo>
                    <a:pt x="135966" y="2081"/>
                    <a:pt x="133785" y="0"/>
                    <a:pt x="131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1"/>
            <p:cNvSpPr/>
            <p:nvPr/>
          </p:nvSpPr>
          <p:spPr>
            <a:xfrm>
              <a:off x="1302359" y="1826802"/>
              <a:ext cx="2564660" cy="1574944"/>
            </a:xfrm>
            <a:custGeom>
              <a:avLst/>
              <a:gdLst/>
              <a:ahLst/>
              <a:cxnLst/>
              <a:rect l="l" t="t" r="r" b="b"/>
              <a:pathLst>
                <a:path w="135541" h="83235" extrusionOk="0">
                  <a:moveTo>
                    <a:pt x="4587" y="1"/>
                  </a:moveTo>
                  <a:cubicBezTo>
                    <a:pt x="2081" y="1"/>
                    <a:pt x="1" y="1981"/>
                    <a:pt x="1" y="4487"/>
                  </a:cubicBezTo>
                  <a:lnTo>
                    <a:pt x="1" y="83234"/>
                  </a:lnTo>
                  <a:lnTo>
                    <a:pt x="135540" y="83234"/>
                  </a:lnTo>
                  <a:lnTo>
                    <a:pt x="135540" y="4487"/>
                  </a:lnTo>
                  <a:cubicBezTo>
                    <a:pt x="135540" y="1981"/>
                    <a:pt x="133460" y="1"/>
                    <a:pt x="130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1"/>
            <p:cNvSpPr/>
            <p:nvPr/>
          </p:nvSpPr>
          <p:spPr>
            <a:xfrm>
              <a:off x="1298102" y="1823017"/>
              <a:ext cx="2572702" cy="1582513"/>
            </a:xfrm>
            <a:custGeom>
              <a:avLst/>
              <a:gdLst/>
              <a:ahLst/>
              <a:cxnLst/>
              <a:rect l="l" t="t" r="r" b="b"/>
              <a:pathLst>
                <a:path w="135966" h="83635" extrusionOk="0">
                  <a:moveTo>
                    <a:pt x="131179" y="401"/>
                  </a:moveTo>
                  <a:cubicBezTo>
                    <a:pt x="132432" y="401"/>
                    <a:pt x="133460" y="827"/>
                    <a:pt x="134312" y="1654"/>
                  </a:cubicBezTo>
                  <a:cubicBezTo>
                    <a:pt x="135039" y="2406"/>
                    <a:pt x="135565" y="3534"/>
                    <a:pt x="135565" y="4687"/>
                  </a:cubicBezTo>
                  <a:lnTo>
                    <a:pt x="135565" y="83234"/>
                  </a:lnTo>
                  <a:lnTo>
                    <a:pt x="426" y="83234"/>
                  </a:lnTo>
                  <a:lnTo>
                    <a:pt x="426" y="4687"/>
                  </a:lnTo>
                  <a:cubicBezTo>
                    <a:pt x="426" y="3534"/>
                    <a:pt x="953" y="2406"/>
                    <a:pt x="1680" y="1654"/>
                  </a:cubicBezTo>
                  <a:cubicBezTo>
                    <a:pt x="2507" y="827"/>
                    <a:pt x="3559" y="401"/>
                    <a:pt x="4812" y="401"/>
                  </a:cubicBezTo>
                  <a:close/>
                  <a:moveTo>
                    <a:pt x="4812" y="0"/>
                  </a:moveTo>
                  <a:cubicBezTo>
                    <a:pt x="2206" y="0"/>
                    <a:pt x="0" y="2081"/>
                    <a:pt x="0" y="4687"/>
                  </a:cubicBezTo>
                  <a:lnTo>
                    <a:pt x="0" y="83635"/>
                  </a:lnTo>
                  <a:lnTo>
                    <a:pt x="135966" y="83635"/>
                  </a:lnTo>
                  <a:lnTo>
                    <a:pt x="135966" y="4687"/>
                  </a:lnTo>
                  <a:cubicBezTo>
                    <a:pt x="135966" y="2081"/>
                    <a:pt x="133785" y="0"/>
                    <a:pt x="13117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1"/>
            <p:cNvSpPr/>
            <p:nvPr/>
          </p:nvSpPr>
          <p:spPr>
            <a:xfrm>
              <a:off x="1402909" y="1925440"/>
              <a:ext cx="2363107" cy="1365803"/>
            </a:xfrm>
            <a:custGeom>
              <a:avLst/>
              <a:gdLst/>
              <a:ahLst/>
              <a:cxnLst/>
              <a:rect l="l" t="t" r="r" b="b"/>
              <a:pathLst>
                <a:path w="124889" h="72182" extrusionOk="0">
                  <a:moveTo>
                    <a:pt x="0" y="1"/>
                  </a:moveTo>
                  <a:lnTo>
                    <a:pt x="0" y="72182"/>
                  </a:lnTo>
                  <a:lnTo>
                    <a:pt x="124888" y="72182"/>
                  </a:lnTo>
                  <a:lnTo>
                    <a:pt x="12488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1"/>
            <p:cNvSpPr/>
            <p:nvPr/>
          </p:nvSpPr>
          <p:spPr>
            <a:xfrm>
              <a:off x="1399106" y="1921656"/>
              <a:ext cx="2371167" cy="1373391"/>
            </a:xfrm>
            <a:custGeom>
              <a:avLst/>
              <a:gdLst/>
              <a:ahLst/>
              <a:cxnLst/>
              <a:rect l="l" t="t" r="r" b="b"/>
              <a:pathLst>
                <a:path w="125315" h="72583" extrusionOk="0">
                  <a:moveTo>
                    <a:pt x="124889" y="426"/>
                  </a:moveTo>
                  <a:lnTo>
                    <a:pt x="124889" y="72156"/>
                  </a:lnTo>
                  <a:lnTo>
                    <a:pt x="402" y="72156"/>
                  </a:lnTo>
                  <a:lnTo>
                    <a:pt x="402" y="426"/>
                  </a:lnTo>
                  <a:close/>
                  <a:moveTo>
                    <a:pt x="1" y="0"/>
                  </a:moveTo>
                  <a:lnTo>
                    <a:pt x="1" y="72582"/>
                  </a:lnTo>
                  <a:lnTo>
                    <a:pt x="125315" y="72582"/>
                  </a:lnTo>
                  <a:lnTo>
                    <a:pt x="125315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1"/>
            <p:cNvSpPr/>
            <p:nvPr/>
          </p:nvSpPr>
          <p:spPr>
            <a:xfrm>
              <a:off x="2529202" y="3482825"/>
              <a:ext cx="110502" cy="108610"/>
            </a:xfrm>
            <a:custGeom>
              <a:avLst/>
              <a:gdLst/>
              <a:ahLst/>
              <a:cxnLst/>
              <a:rect l="l" t="t" r="r" b="b"/>
              <a:pathLst>
                <a:path w="5840" h="5740" extrusionOk="0">
                  <a:moveTo>
                    <a:pt x="2933" y="0"/>
                  </a:moveTo>
                  <a:cubicBezTo>
                    <a:pt x="1354" y="0"/>
                    <a:pt x="0" y="1253"/>
                    <a:pt x="0" y="2907"/>
                  </a:cubicBezTo>
                  <a:cubicBezTo>
                    <a:pt x="0" y="4486"/>
                    <a:pt x="1354" y="5739"/>
                    <a:pt x="2933" y="5739"/>
                  </a:cubicBezTo>
                  <a:cubicBezTo>
                    <a:pt x="4487" y="5739"/>
                    <a:pt x="5840" y="4486"/>
                    <a:pt x="5840" y="2907"/>
                  </a:cubicBezTo>
                  <a:cubicBezTo>
                    <a:pt x="5840" y="1253"/>
                    <a:pt x="4487" y="0"/>
                    <a:pt x="2933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3092575" y="2260259"/>
              <a:ext cx="1057077" cy="141212"/>
            </a:xfrm>
            <a:custGeom>
              <a:avLst/>
              <a:gdLst/>
              <a:ahLst/>
              <a:cxnLst/>
              <a:rect l="l" t="t" r="r" b="b"/>
              <a:pathLst>
                <a:path w="55866" h="7463" extrusionOk="0">
                  <a:moveTo>
                    <a:pt x="16082" y="0"/>
                  </a:moveTo>
                  <a:cubicBezTo>
                    <a:pt x="15991" y="0"/>
                    <a:pt x="15916" y="25"/>
                    <a:pt x="15866" y="75"/>
                  </a:cubicBezTo>
                  <a:lnTo>
                    <a:pt x="8247" y="6542"/>
                  </a:lnTo>
                  <a:lnTo>
                    <a:pt x="728" y="75"/>
                  </a:lnTo>
                  <a:cubicBezTo>
                    <a:pt x="634" y="34"/>
                    <a:pt x="528" y="10"/>
                    <a:pt x="428" y="10"/>
                  </a:cubicBezTo>
                  <a:cubicBezTo>
                    <a:pt x="287" y="10"/>
                    <a:pt x="160" y="58"/>
                    <a:pt x="101" y="176"/>
                  </a:cubicBezTo>
                  <a:cubicBezTo>
                    <a:pt x="1" y="276"/>
                    <a:pt x="1" y="602"/>
                    <a:pt x="101" y="702"/>
                  </a:cubicBezTo>
                  <a:lnTo>
                    <a:pt x="8021" y="7369"/>
                  </a:lnTo>
                  <a:cubicBezTo>
                    <a:pt x="8084" y="7431"/>
                    <a:pt x="8165" y="7463"/>
                    <a:pt x="8256" y="7463"/>
                  </a:cubicBezTo>
                  <a:cubicBezTo>
                    <a:pt x="8347" y="7463"/>
                    <a:pt x="8447" y="7431"/>
                    <a:pt x="8547" y="7369"/>
                  </a:cubicBezTo>
                  <a:lnTo>
                    <a:pt x="16066" y="1003"/>
                  </a:lnTo>
                  <a:lnTo>
                    <a:pt x="23685" y="7369"/>
                  </a:lnTo>
                  <a:cubicBezTo>
                    <a:pt x="23748" y="7431"/>
                    <a:pt x="23854" y="7463"/>
                    <a:pt x="23958" y="7463"/>
                  </a:cubicBezTo>
                  <a:cubicBezTo>
                    <a:pt x="24061" y="7463"/>
                    <a:pt x="24161" y="7431"/>
                    <a:pt x="24212" y="7369"/>
                  </a:cubicBezTo>
                  <a:lnTo>
                    <a:pt x="31831" y="1003"/>
                  </a:lnTo>
                  <a:lnTo>
                    <a:pt x="39349" y="7369"/>
                  </a:lnTo>
                  <a:cubicBezTo>
                    <a:pt x="39462" y="7431"/>
                    <a:pt x="39569" y="7463"/>
                    <a:pt x="39672" y="7463"/>
                  </a:cubicBezTo>
                  <a:cubicBezTo>
                    <a:pt x="39776" y="7463"/>
                    <a:pt x="39876" y="7431"/>
                    <a:pt x="39976" y="7369"/>
                  </a:cubicBezTo>
                  <a:lnTo>
                    <a:pt x="47495" y="1003"/>
                  </a:lnTo>
                  <a:lnTo>
                    <a:pt x="55139" y="7369"/>
                  </a:lnTo>
                  <a:cubicBezTo>
                    <a:pt x="55225" y="7422"/>
                    <a:pt x="55310" y="7453"/>
                    <a:pt x="55388" y="7453"/>
                  </a:cubicBezTo>
                  <a:cubicBezTo>
                    <a:pt x="55493" y="7453"/>
                    <a:pt x="55583" y="7398"/>
                    <a:pt x="55640" y="7268"/>
                  </a:cubicBezTo>
                  <a:cubicBezTo>
                    <a:pt x="55866" y="7168"/>
                    <a:pt x="55866" y="6867"/>
                    <a:pt x="55640" y="6742"/>
                  </a:cubicBezTo>
                  <a:lnTo>
                    <a:pt x="47821" y="75"/>
                  </a:lnTo>
                  <a:cubicBezTo>
                    <a:pt x="47720" y="25"/>
                    <a:pt x="47614" y="0"/>
                    <a:pt x="47520" y="0"/>
                  </a:cubicBezTo>
                  <a:cubicBezTo>
                    <a:pt x="47426" y="0"/>
                    <a:pt x="47345" y="25"/>
                    <a:pt x="47294" y="75"/>
                  </a:cubicBezTo>
                  <a:lnTo>
                    <a:pt x="39675" y="6542"/>
                  </a:lnTo>
                  <a:lnTo>
                    <a:pt x="32056" y="75"/>
                  </a:lnTo>
                  <a:cubicBezTo>
                    <a:pt x="32006" y="25"/>
                    <a:pt x="31925" y="0"/>
                    <a:pt x="31831" y="0"/>
                  </a:cubicBezTo>
                  <a:cubicBezTo>
                    <a:pt x="31737" y="0"/>
                    <a:pt x="31630" y="25"/>
                    <a:pt x="31530" y="75"/>
                  </a:cubicBezTo>
                  <a:lnTo>
                    <a:pt x="24011" y="6542"/>
                  </a:lnTo>
                  <a:lnTo>
                    <a:pt x="16392" y="75"/>
                  </a:lnTo>
                  <a:cubicBezTo>
                    <a:pt x="16279" y="25"/>
                    <a:pt x="16173" y="0"/>
                    <a:pt x="160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1472143" y="2129359"/>
              <a:ext cx="420666" cy="359493"/>
            </a:xfrm>
            <a:custGeom>
              <a:avLst/>
              <a:gdLst/>
              <a:ahLst/>
              <a:cxnLst/>
              <a:rect l="l" t="t" r="r" b="b"/>
              <a:pathLst>
                <a:path w="22232" h="18999" extrusionOk="0">
                  <a:moveTo>
                    <a:pt x="4913" y="1"/>
                  </a:moveTo>
                  <a:cubicBezTo>
                    <a:pt x="2181" y="1"/>
                    <a:pt x="0" y="2181"/>
                    <a:pt x="0" y="4888"/>
                  </a:cubicBezTo>
                  <a:lnTo>
                    <a:pt x="0" y="9901"/>
                  </a:lnTo>
                  <a:cubicBezTo>
                    <a:pt x="0" y="12633"/>
                    <a:pt x="2181" y="14813"/>
                    <a:pt x="4913" y="14813"/>
                  </a:cubicBezTo>
                  <a:lnTo>
                    <a:pt x="10552" y="14813"/>
                  </a:lnTo>
                  <a:cubicBezTo>
                    <a:pt x="11379" y="18272"/>
                    <a:pt x="13985" y="18898"/>
                    <a:pt x="15564" y="18999"/>
                  </a:cubicBezTo>
                  <a:cubicBezTo>
                    <a:pt x="15865" y="18999"/>
                    <a:pt x="16091" y="18572"/>
                    <a:pt x="15765" y="18372"/>
                  </a:cubicBezTo>
                  <a:cubicBezTo>
                    <a:pt x="14086" y="17019"/>
                    <a:pt x="14712" y="14813"/>
                    <a:pt x="14712" y="14813"/>
                  </a:cubicBezTo>
                  <a:lnTo>
                    <a:pt x="17344" y="14813"/>
                  </a:lnTo>
                  <a:cubicBezTo>
                    <a:pt x="20051" y="14813"/>
                    <a:pt x="22231" y="12633"/>
                    <a:pt x="22231" y="9901"/>
                  </a:cubicBezTo>
                  <a:lnTo>
                    <a:pt x="22231" y="4888"/>
                  </a:lnTo>
                  <a:cubicBezTo>
                    <a:pt x="22231" y="2181"/>
                    <a:pt x="20051" y="1"/>
                    <a:pt x="17344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1754776" y="2239861"/>
              <a:ext cx="53132" cy="53132"/>
            </a:xfrm>
            <a:custGeom>
              <a:avLst/>
              <a:gdLst/>
              <a:ahLst/>
              <a:cxnLst/>
              <a:rect l="l" t="t" r="r" b="b"/>
              <a:pathLst>
                <a:path w="2808" h="2808" extrusionOk="0">
                  <a:moveTo>
                    <a:pt x="1354" y="1"/>
                  </a:moveTo>
                  <a:cubicBezTo>
                    <a:pt x="627" y="1"/>
                    <a:pt x="1" y="627"/>
                    <a:pt x="1" y="1354"/>
                  </a:cubicBezTo>
                  <a:cubicBezTo>
                    <a:pt x="1" y="2181"/>
                    <a:pt x="627" y="2808"/>
                    <a:pt x="1354" y="2808"/>
                  </a:cubicBezTo>
                  <a:cubicBezTo>
                    <a:pt x="2181" y="2808"/>
                    <a:pt x="2808" y="2181"/>
                    <a:pt x="2808" y="1354"/>
                  </a:cubicBezTo>
                  <a:cubicBezTo>
                    <a:pt x="2808" y="627"/>
                    <a:pt x="2181" y="1"/>
                    <a:pt x="13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1655664" y="2239861"/>
              <a:ext cx="53605" cy="53132"/>
            </a:xfrm>
            <a:custGeom>
              <a:avLst/>
              <a:gdLst/>
              <a:ahLst/>
              <a:cxnLst/>
              <a:rect l="l" t="t" r="r" b="b"/>
              <a:pathLst>
                <a:path w="2833" h="2808" extrusionOk="0">
                  <a:moveTo>
                    <a:pt x="1479" y="1"/>
                  </a:moveTo>
                  <a:cubicBezTo>
                    <a:pt x="627" y="1"/>
                    <a:pt x="1" y="627"/>
                    <a:pt x="1" y="1354"/>
                  </a:cubicBezTo>
                  <a:cubicBezTo>
                    <a:pt x="1" y="2181"/>
                    <a:pt x="627" y="2808"/>
                    <a:pt x="1479" y="2808"/>
                  </a:cubicBezTo>
                  <a:cubicBezTo>
                    <a:pt x="2206" y="2808"/>
                    <a:pt x="2833" y="2181"/>
                    <a:pt x="2833" y="1354"/>
                  </a:cubicBezTo>
                  <a:cubicBezTo>
                    <a:pt x="2833" y="627"/>
                    <a:pt x="2206" y="1"/>
                    <a:pt x="14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1557026" y="2239861"/>
              <a:ext cx="53605" cy="53132"/>
            </a:xfrm>
            <a:custGeom>
              <a:avLst/>
              <a:gdLst/>
              <a:ahLst/>
              <a:cxnLst/>
              <a:rect l="l" t="t" r="r" b="b"/>
              <a:pathLst>
                <a:path w="2833" h="2808" extrusionOk="0">
                  <a:moveTo>
                    <a:pt x="1454" y="1"/>
                  </a:moveTo>
                  <a:cubicBezTo>
                    <a:pt x="627" y="1"/>
                    <a:pt x="1" y="627"/>
                    <a:pt x="1" y="1354"/>
                  </a:cubicBezTo>
                  <a:cubicBezTo>
                    <a:pt x="1" y="2181"/>
                    <a:pt x="627" y="2808"/>
                    <a:pt x="1454" y="2808"/>
                  </a:cubicBezTo>
                  <a:cubicBezTo>
                    <a:pt x="2206" y="2808"/>
                    <a:pt x="2833" y="2181"/>
                    <a:pt x="2833" y="1354"/>
                  </a:cubicBezTo>
                  <a:cubicBezTo>
                    <a:pt x="2833" y="627"/>
                    <a:pt x="2206" y="1"/>
                    <a:pt x="14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1"/>
            <p:cNvSpPr/>
            <p:nvPr/>
          </p:nvSpPr>
          <p:spPr>
            <a:xfrm>
              <a:off x="1995687" y="1569770"/>
              <a:ext cx="1177533" cy="1549324"/>
            </a:xfrm>
            <a:custGeom>
              <a:avLst/>
              <a:gdLst/>
              <a:ahLst/>
              <a:cxnLst/>
              <a:rect l="l" t="t" r="r" b="b"/>
              <a:pathLst>
                <a:path w="62232" h="81881" extrusionOk="0">
                  <a:moveTo>
                    <a:pt x="1" y="1"/>
                  </a:moveTo>
                  <a:lnTo>
                    <a:pt x="1" y="81881"/>
                  </a:lnTo>
                  <a:lnTo>
                    <a:pt x="53585" y="81881"/>
                  </a:lnTo>
                  <a:lnTo>
                    <a:pt x="62232" y="73209"/>
                  </a:lnTo>
                  <a:lnTo>
                    <a:pt x="622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1991902" y="1565986"/>
              <a:ext cx="1185593" cy="1556912"/>
            </a:xfrm>
            <a:custGeom>
              <a:avLst/>
              <a:gdLst/>
              <a:ahLst/>
              <a:cxnLst/>
              <a:rect l="l" t="t" r="r" b="b"/>
              <a:pathLst>
                <a:path w="62658" h="82282" extrusionOk="0">
                  <a:moveTo>
                    <a:pt x="62231" y="426"/>
                  </a:moveTo>
                  <a:lnTo>
                    <a:pt x="62231" y="73309"/>
                  </a:lnTo>
                  <a:lnTo>
                    <a:pt x="53660" y="81880"/>
                  </a:lnTo>
                  <a:lnTo>
                    <a:pt x="401" y="81880"/>
                  </a:lnTo>
                  <a:lnTo>
                    <a:pt x="401" y="426"/>
                  </a:lnTo>
                  <a:close/>
                  <a:moveTo>
                    <a:pt x="100" y="0"/>
                  </a:moveTo>
                  <a:cubicBezTo>
                    <a:pt x="0" y="101"/>
                    <a:pt x="0" y="101"/>
                    <a:pt x="0" y="201"/>
                  </a:cubicBezTo>
                  <a:lnTo>
                    <a:pt x="0" y="82081"/>
                  </a:lnTo>
                  <a:cubicBezTo>
                    <a:pt x="0" y="82081"/>
                    <a:pt x="0" y="82181"/>
                    <a:pt x="100" y="82181"/>
                  </a:cubicBezTo>
                  <a:lnTo>
                    <a:pt x="201" y="82281"/>
                  </a:lnTo>
                  <a:lnTo>
                    <a:pt x="53785" y="82281"/>
                  </a:lnTo>
                  <a:lnTo>
                    <a:pt x="53885" y="82181"/>
                  </a:lnTo>
                  <a:lnTo>
                    <a:pt x="62557" y="73509"/>
                  </a:lnTo>
                  <a:cubicBezTo>
                    <a:pt x="62657" y="73509"/>
                    <a:pt x="62657" y="73409"/>
                    <a:pt x="62657" y="73409"/>
                  </a:cubicBezTo>
                  <a:lnTo>
                    <a:pt x="62657" y="201"/>
                  </a:lnTo>
                  <a:cubicBezTo>
                    <a:pt x="62657" y="101"/>
                    <a:pt x="62657" y="101"/>
                    <a:pt x="62557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2043104" y="1615295"/>
              <a:ext cx="1082697" cy="1456381"/>
            </a:xfrm>
            <a:custGeom>
              <a:avLst/>
              <a:gdLst/>
              <a:ahLst/>
              <a:cxnLst/>
              <a:rect l="l" t="t" r="r" b="b"/>
              <a:pathLst>
                <a:path w="57220" h="76969" extrusionOk="0">
                  <a:moveTo>
                    <a:pt x="201" y="1"/>
                  </a:moveTo>
                  <a:lnTo>
                    <a:pt x="101" y="101"/>
                  </a:lnTo>
                  <a:cubicBezTo>
                    <a:pt x="1" y="101"/>
                    <a:pt x="1" y="226"/>
                    <a:pt x="1" y="226"/>
                  </a:cubicBezTo>
                  <a:lnTo>
                    <a:pt x="1" y="76768"/>
                  </a:lnTo>
                  <a:cubicBezTo>
                    <a:pt x="1" y="76768"/>
                    <a:pt x="1" y="76868"/>
                    <a:pt x="101" y="76868"/>
                  </a:cubicBezTo>
                  <a:cubicBezTo>
                    <a:pt x="101" y="76969"/>
                    <a:pt x="201" y="76969"/>
                    <a:pt x="201" y="76969"/>
                  </a:cubicBezTo>
                  <a:lnTo>
                    <a:pt x="51480" y="76969"/>
                  </a:lnTo>
                  <a:cubicBezTo>
                    <a:pt x="51705" y="76969"/>
                    <a:pt x="51705" y="76868"/>
                    <a:pt x="51705" y="76768"/>
                  </a:cubicBezTo>
                  <a:cubicBezTo>
                    <a:pt x="51705" y="76668"/>
                    <a:pt x="51705" y="76543"/>
                    <a:pt x="51480" y="76543"/>
                  </a:cubicBezTo>
                  <a:lnTo>
                    <a:pt x="427" y="76543"/>
                  </a:lnTo>
                  <a:lnTo>
                    <a:pt x="427" y="427"/>
                  </a:lnTo>
                  <a:lnTo>
                    <a:pt x="56818" y="427"/>
                  </a:lnTo>
                  <a:lnTo>
                    <a:pt x="56818" y="71029"/>
                  </a:lnTo>
                  <a:cubicBezTo>
                    <a:pt x="56818" y="71129"/>
                    <a:pt x="56919" y="71229"/>
                    <a:pt x="57019" y="71229"/>
                  </a:cubicBezTo>
                  <a:cubicBezTo>
                    <a:pt x="57119" y="71229"/>
                    <a:pt x="57219" y="71129"/>
                    <a:pt x="57219" y="71029"/>
                  </a:cubicBezTo>
                  <a:lnTo>
                    <a:pt x="57219" y="226"/>
                  </a:lnTo>
                  <a:cubicBezTo>
                    <a:pt x="57219" y="226"/>
                    <a:pt x="57219" y="101"/>
                    <a:pt x="57119" y="101"/>
                  </a:cubicBezTo>
                  <a:lnTo>
                    <a:pt x="57019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1"/>
            <p:cNvSpPr/>
            <p:nvPr/>
          </p:nvSpPr>
          <p:spPr>
            <a:xfrm>
              <a:off x="3009585" y="2955005"/>
              <a:ext cx="163634" cy="164089"/>
            </a:xfrm>
            <a:custGeom>
              <a:avLst/>
              <a:gdLst/>
              <a:ahLst/>
              <a:cxnLst/>
              <a:rect l="l" t="t" r="r" b="b"/>
              <a:pathLst>
                <a:path w="8648" h="8672" extrusionOk="0">
                  <a:moveTo>
                    <a:pt x="1" y="0"/>
                  </a:moveTo>
                  <a:lnTo>
                    <a:pt x="1" y="8672"/>
                  </a:lnTo>
                  <a:lnTo>
                    <a:pt x="8648" y="0"/>
                  </a:lnTo>
                  <a:close/>
                </a:path>
              </a:pathLst>
            </a:custGeom>
            <a:solidFill>
              <a:srgbClr val="2A49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1"/>
            <p:cNvSpPr/>
            <p:nvPr/>
          </p:nvSpPr>
          <p:spPr>
            <a:xfrm>
              <a:off x="3005327" y="2951202"/>
              <a:ext cx="172168" cy="171222"/>
            </a:xfrm>
            <a:custGeom>
              <a:avLst/>
              <a:gdLst/>
              <a:ahLst/>
              <a:cxnLst/>
              <a:rect l="l" t="t" r="r" b="b"/>
              <a:pathLst>
                <a:path w="9099" h="9049" extrusionOk="0">
                  <a:moveTo>
                    <a:pt x="8371" y="427"/>
                  </a:moveTo>
                  <a:lnTo>
                    <a:pt x="426" y="8253"/>
                  </a:lnTo>
                  <a:lnTo>
                    <a:pt x="426" y="8253"/>
                  </a:lnTo>
                  <a:lnTo>
                    <a:pt x="426" y="427"/>
                  </a:lnTo>
                  <a:close/>
                  <a:moveTo>
                    <a:pt x="0" y="1"/>
                  </a:moveTo>
                  <a:lnTo>
                    <a:pt x="0" y="201"/>
                  </a:lnTo>
                  <a:lnTo>
                    <a:pt x="0" y="8873"/>
                  </a:lnTo>
                  <a:cubicBezTo>
                    <a:pt x="0" y="8873"/>
                    <a:pt x="0" y="8973"/>
                    <a:pt x="101" y="8973"/>
                  </a:cubicBezTo>
                  <a:cubicBezTo>
                    <a:pt x="163" y="9023"/>
                    <a:pt x="220" y="9048"/>
                    <a:pt x="260" y="9048"/>
                  </a:cubicBezTo>
                  <a:cubicBezTo>
                    <a:pt x="301" y="9048"/>
                    <a:pt x="326" y="9023"/>
                    <a:pt x="326" y="8973"/>
                  </a:cubicBezTo>
                  <a:lnTo>
                    <a:pt x="8998" y="301"/>
                  </a:lnTo>
                  <a:cubicBezTo>
                    <a:pt x="9098" y="301"/>
                    <a:pt x="9098" y="201"/>
                    <a:pt x="9098" y="101"/>
                  </a:cubicBezTo>
                  <a:cubicBezTo>
                    <a:pt x="8998" y="1"/>
                    <a:pt x="8998" y="1"/>
                    <a:pt x="8873" y="1"/>
                  </a:cubicBezTo>
                  <a:close/>
                </a:path>
              </a:pathLst>
            </a:custGeom>
            <a:solidFill>
              <a:srgbClr val="2A49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1"/>
            <p:cNvSpPr/>
            <p:nvPr/>
          </p:nvSpPr>
          <p:spPr>
            <a:xfrm>
              <a:off x="3009585" y="2955005"/>
              <a:ext cx="163634" cy="164089"/>
            </a:xfrm>
            <a:custGeom>
              <a:avLst/>
              <a:gdLst/>
              <a:ahLst/>
              <a:cxnLst/>
              <a:rect l="l" t="t" r="r" b="b"/>
              <a:pathLst>
                <a:path w="8648" h="8672" extrusionOk="0">
                  <a:moveTo>
                    <a:pt x="1" y="0"/>
                  </a:moveTo>
                  <a:lnTo>
                    <a:pt x="1" y="8672"/>
                  </a:lnTo>
                  <a:lnTo>
                    <a:pt x="864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1"/>
            <p:cNvSpPr/>
            <p:nvPr/>
          </p:nvSpPr>
          <p:spPr>
            <a:xfrm>
              <a:off x="3005327" y="2951202"/>
              <a:ext cx="172168" cy="171222"/>
            </a:xfrm>
            <a:custGeom>
              <a:avLst/>
              <a:gdLst/>
              <a:ahLst/>
              <a:cxnLst/>
              <a:rect l="l" t="t" r="r" b="b"/>
              <a:pathLst>
                <a:path w="9099" h="9049" extrusionOk="0">
                  <a:moveTo>
                    <a:pt x="8371" y="427"/>
                  </a:moveTo>
                  <a:lnTo>
                    <a:pt x="426" y="8253"/>
                  </a:lnTo>
                  <a:lnTo>
                    <a:pt x="426" y="8253"/>
                  </a:lnTo>
                  <a:lnTo>
                    <a:pt x="426" y="427"/>
                  </a:lnTo>
                  <a:close/>
                  <a:moveTo>
                    <a:pt x="0" y="1"/>
                  </a:moveTo>
                  <a:lnTo>
                    <a:pt x="0" y="201"/>
                  </a:lnTo>
                  <a:lnTo>
                    <a:pt x="0" y="8873"/>
                  </a:lnTo>
                  <a:cubicBezTo>
                    <a:pt x="0" y="8873"/>
                    <a:pt x="0" y="8973"/>
                    <a:pt x="101" y="8973"/>
                  </a:cubicBezTo>
                  <a:cubicBezTo>
                    <a:pt x="163" y="9023"/>
                    <a:pt x="220" y="9048"/>
                    <a:pt x="260" y="9048"/>
                  </a:cubicBezTo>
                  <a:cubicBezTo>
                    <a:pt x="301" y="9048"/>
                    <a:pt x="326" y="9023"/>
                    <a:pt x="326" y="8973"/>
                  </a:cubicBezTo>
                  <a:lnTo>
                    <a:pt x="8998" y="301"/>
                  </a:lnTo>
                  <a:cubicBezTo>
                    <a:pt x="9098" y="301"/>
                    <a:pt x="9098" y="201"/>
                    <a:pt x="9098" y="101"/>
                  </a:cubicBezTo>
                  <a:cubicBezTo>
                    <a:pt x="8998" y="1"/>
                    <a:pt x="8998" y="1"/>
                    <a:pt x="88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1"/>
            <p:cNvSpPr/>
            <p:nvPr/>
          </p:nvSpPr>
          <p:spPr>
            <a:xfrm>
              <a:off x="2163560" y="2208092"/>
              <a:ext cx="841787" cy="8080"/>
            </a:xfrm>
            <a:custGeom>
              <a:avLst/>
              <a:gdLst/>
              <a:ahLst/>
              <a:cxnLst/>
              <a:rect l="l" t="t" r="r" b="b"/>
              <a:pathLst>
                <a:path w="44488" h="427" extrusionOk="0">
                  <a:moveTo>
                    <a:pt x="1" y="0"/>
                  </a:moveTo>
                  <a:lnTo>
                    <a:pt x="1" y="426"/>
                  </a:lnTo>
                  <a:lnTo>
                    <a:pt x="44487" y="426"/>
                  </a:lnTo>
                  <a:lnTo>
                    <a:pt x="444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1"/>
            <p:cNvSpPr/>
            <p:nvPr/>
          </p:nvSpPr>
          <p:spPr>
            <a:xfrm>
              <a:off x="2163560" y="2281111"/>
              <a:ext cx="841787" cy="8098"/>
            </a:xfrm>
            <a:custGeom>
              <a:avLst/>
              <a:gdLst/>
              <a:ahLst/>
              <a:cxnLst/>
              <a:rect l="l" t="t" r="r" b="b"/>
              <a:pathLst>
                <a:path w="44488" h="428" extrusionOk="0">
                  <a:moveTo>
                    <a:pt x="1" y="1"/>
                  </a:moveTo>
                  <a:lnTo>
                    <a:pt x="1" y="427"/>
                  </a:lnTo>
                  <a:lnTo>
                    <a:pt x="44487" y="427"/>
                  </a:lnTo>
                  <a:lnTo>
                    <a:pt x="444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1"/>
            <p:cNvSpPr/>
            <p:nvPr/>
          </p:nvSpPr>
          <p:spPr>
            <a:xfrm>
              <a:off x="2163560" y="2133162"/>
              <a:ext cx="841787" cy="8080"/>
            </a:xfrm>
            <a:custGeom>
              <a:avLst/>
              <a:gdLst/>
              <a:ahLst/>
              <a:cxnLst/>
              <a:rect l="l" t="t" r="r" b="b"/>
              <a:pathLst>
                <a:path w="44488" h="427" extrusionOk="0">
                  <a:moveTo>
                    <a:pt x="1" y="0"/>
                  </a:moveTo>
                  <a:lnTo>
                    <a:pt x="1" y="426"/>
                  </a:lnTo>
                  <a:lnTo>
                    <a:pt x="44487" y="426"/>
                  </a:lnTo>
                  <a:lnTo>
                    <a:pt x="444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1"/>
            <p:cNvSpPr/>
            <p:nvPr/>
          </p:nvSpPr>
          <p:spPr>
            <a:xfrm>
              <a:off x="2163560" y="2354621"/>
              <a:ext cx="841787" cy="7607"/>
            </a:xfrm>
            <a:custGeom>
              <a:avLst/>
              <a:gdLst/>
              <a:ahLst/>
              <a:cxnLst/>
              <a:rect l="l" t="t" r="r" b="b"/>
              <a:pathLst>
                <a:path w="44488" h="402" extrusionOk="0">
                  <a:moveTo>
                    <a:pt x="1" y="1"/>
                  </a:moveTo>
                  <a:lnTo>
                    <a:pt x="1" y="402"/>
                  </a:lnTo>
                  <a:lnTo>
                    <a:pt x="44487" y="402"/>
                  </a:lnTo>
                  <a:lnTo>
                    <a:pt x="444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1"/>
            <p:cNvSpPr/>
            <p:nvPr/>
          </p:nvSpPr>
          <p:spPr>
            <a:xfrm>
              <a:off x="2163560" y="2429551"/>
              <a:ext cx="841787" cy="8080"/>
            </a:xfrm>
            <a:custGeom>
              <a:avLst/>
              <a:gdLst/>
              <a:ahLst/>
              <a:cxnLst/>
              <a:rect l="l" t="t" r="r" b="b"/>
              <a:pathLst>
                <a:path w="44488" h="427" extrusionOk="0">
                  <a:moveTo>
                    <a:pt x="1" y="1"/>
                  </a:moveTo>
                  <a:lnTo>
                    <a:pt x="1" y="427"/>
                  </a:lnTo>
                  <a:lnTo>
                    <a:pt x="44487" y="427"/>
                  </a:lnTo>
                  <a:lnTo>
                    <a:pt x="444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1"/>
            <p:cNvSpPr/>
            <p:nvPr/>
          </p:nvSpPr>
          <p:spPr>
            <a:xfrm>
              <a:off x="2288291" y="2502589"/>
              <a:ext cx="592797" cy="8080"/>
            </a:xfrm>
            <a:custGeom>
              <a:avLst/>
              <a:gdLst/>
              <a:ahLst/>
              <a:cxnLst/>
              <a:rect l="l" t="t" r="r" b="b"/>
              <a:pathLst>
                <a:path w="31329" h="427" extrusionOk="0">
                  <a:moveTo>
                    <a:pt x="0" y="0"/>
                  </a:moveTo>
                  <a:lnTo>
                    <a:pt x="0" y="426"/>
                  </a:lnTo>
                  <a:lnTo>
                    <a:pt x="31329" y="426"/>
                  </a:lnTo>
                  <a:lnTo>
                    <a:pt x="31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1"/>
            <p:cNvSpPr/>
            <p:nvPr/>
          </p:nvSpPr>
          <p:spPr>
            <a:xfrm>
              <a:off x="2163560" y="1735751"/>
              <a:ext cx="399323" cy="8080"/>
            </a:xfrm>
            <a:custGeom>
              <a:avLst/>
              <a:gdLst/>
              <a:ahLst/>
              <a:cxnLst/>
              <a:rect l="l" t="t" r="r" b="b"/>
              <a:pathLst>
                <a:path w="21104" h="427" extrusionOk="0">
                  <a:moveTo>
                    <a:pt x="1" y="1"/>
                  </a:moveTo>
                  <a:lnTo>
                    <a:pt x="1" y="427"/>
                  </a:lnTo>
                  <a:lnTo>
                    <a:pt x="21104" y="427"/>
                  </a:lnTo>
                  <a:lnTo>
                    <a:pt x="211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1"/>
            <p:cNvSpPr/>
            <p:nvPr/>
          </p:nvSpPr>
          <p:spPr>
            <a:xfrm>
              <a:off x="2163560" y="1787445"/>
              <a:ext cx="316332" cy="7607"/>
            </a:xfrm>
            <a:custGeom>
              <a:avLst/>
              <a:gdLst/>
              <a:ahLst/>
              <a:cxnLst/>
              <a:rect l="l" t="t" r="r" b="b"/>
              <a:pathLst>
                <a:path w="16718" h="402" extrusionOk="0">
                  <a:moveTo>
                    <a:pt x="1" y="1"/>
                  </a:moveTo>
                  <a:lnTo>
                    <a:pt x="1" y="402"/>
                  </a:lnTo>
                  <a:lnTo>
                    <a:pt x="16718" y="402"/>
                  </a:lnTo>
                  <a:lnTo>
                    <a:pt x="167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1"/>
            <p:cNvSpPr/>
            <p:nvPr/>
          </p:nvSpPr>
          <p:spPr>
            <a:xfrm>
              <a:off x="2456164" y="2808930"/>
              <a:ext cx="147986" cy="179756"/>
            </a:xfrm>
            <a:custGeom>
              <a:avLst/>
              <a:gdLst/>
              <a:ahLst/>
              <a:cxnLst/>
              <a:rect l="l" t="t" r="r" b="b"/>
              <a:pathLst>
                <a:path w="7821" h="9500" extrusionOk="0">
                  <a:moveTo>
                    <a:pt x="3033" y="1"/>
                  </a:moveTo>
                  <a:lnTo>
                    <a:pt x="1" y="7620"/>
                  </a:lnTo>
                  <a:lnTo>
                    <a:pt x="2808" y="7520"/>
                  </a:lnTo>
                  <a:lnTo>
                    <a:pt x="4687" y="9500"/>
                  </a:lnTo>
                  <a:lnTo>
                    <a:pt x="7820" y="1881"/>
                  </a:lnTo>
                  <a:lnTo>
                    <a:pt x="30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1"/>
            <p:cNvSpPr/>
            <p:nvPr/>
          </p:nvSpPr>
          <p:spPr>
            <a:xfrm>
              <a:off x="2449996" y="2802781"/>
              <a:ext cx="160323" cy="193966"/>
            </a:xfrm>
            <a:custGeom>
              <a:avLst/>
              <a:gdLst/>
              <a:ahLst/>
              <a:cxnLst/>
              <a:rect l="l" t="t" r="r" b="b"/>
              <a:pathLst>
                <a:path w="8473" h="10251" extrusionOk="0">
                  <a:moveTo>
                    <a:pt x="3459" y="627"/>
                  </a:moveTo>
                  <a:lnTo>
                    <a:pt x="7845" y="2306"/>
                  </a:lnTo>
                  <a:lnTo>
                    <a:pt x="5009" y="9483"/>
                  </a:lnTo>
                  <a:lnTo>
                    <a:pt x="3259" y="7644"/>
                  </a:lnTo>
                  <a:lnTo>
                    <a:pt x="627" y="7744"/>
                  </a:lnTo>
                  <a:lnTo>
                    <a:pt x="3459" y="627"/>
                  </a:lnTo>
                  <a:close/>
                  <a:moveTo>
                    <a:pt x="3259" y="0"/>
                  </a:moveTo>
                  <a:lnTo>
                    <a:pt x="1" y="8145"/>
                  </a:lnTo>
                  <a:lnTo>
                    <a:pt x="1" y="8145"/>
                  </a:lnTo>
                  <a:lnTo>
                    <a:pt x="3033" y="8045"/>
                  </a:lnTo>
                  <a:lnTo>
                    <a:pt x="5139" y="10251"/>
                  </a:lnTo>
                  <a:lnTo>
                    <a:pt x="5239" y="9925"/>
                  </a:lnTo>
                  <a:lnTo>
                    <a:pt x="8472" y="2105"/>
                  </a:lnTo>
                  <a:lnTo>
                    <a:pt x="3259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1"/>
            <p:cNvSpPr/>
            <p:nvPr/>
          </p:nvSpPr>
          <p:spPr>
            <a:xfrm>
              <a:off x="2564774" y="2808930"/>
              <a:ext cx="148440" cy="179756"/>
            </a:xfrm>
            <a:custGeom>
              <a:avLst/>
              <a:gdLst/>
              <a:ahLst/>
              <a:cxnLst/>
              <a:rect l="l" t="t" r="r" b="b"/>
              <a:pathLst>
                <a:path w="7845" h="9500" extrusionOk="0">
                  <a:moveTo>
                    <a:pt x="4812" y="1"/>
                  </a:moveTo>
                  <a:lnTo>
                    <a:pt x="0" y="1881"/>
                  </a:lnTo>
                  <a:lnTo>
                    <a:pt x="3033" y="9500"/>
                  </a:lnTo>
                  <a:lnTo>
                    <a:pt x="5013" y="7520"/>
                  </a:lnTo>
                  <a:lnTo>
                    <a:pt x="7845" y="7620"/>
                  </a:lnTo>
                  <a:lnTo>
                    <a:pt x="7845" y="7620"/>
                  </a:lnTo>
                  <a:lnTo>
                    <a:pt x="48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1"/>
            <p:cNvSpPr/>
            <p:nvPr/>
          </p:nvSpPr>
          <p:spPr>
            <a:xfrm>
              <a:off x="2559079" y="2802781"/>
              <a:ext cx="159831" cy="193966"/>
            </a:xfrm>
            <a:custGeom>
              <a:avLst/>
              <a:gdLst/>
              <a:ahLst/>
              <a:cxnLst/>
              <a:rect l="l" t="t" r="r" b="b"/>
              <a:pathLst>
                <a:path w="8447" h="10251" extrusionOk="0">
                  <a:moveTo>
                    <a:pt x="5013" y="627"/>
                  </a:moveTo>
                  <a:lnTo>
                    <a:pt x="7820" y="7744"/>
                  </a:lnTo>
                  <a:lnTo>
                    <a:pt x="5213" y="7644"/>
                  </a:lnTo>
                  <a:lnTo>
                    <a:pt x="3421" y="9436"/>
                  </a:lnTo>
                  <a:lnTo>
                    <a:pt x="3421" y="9436"/>
                  </a:lnTo>
                  <a:lnTo>
                    <a:pt x="627" y="2306"/>
                  </a:lnTo>
                  <a:lnTo>
                    <a:pt x="5013" y="627"/>
                  </a:lnTo>
                  <a:close/>
                  <a:moveTo>
                    <a:pt x="5213" y="0"/>
                  </a:moveTo>
                  <a:lnTo>
                    <a:pt x="0" y="2105"/>
                  </a:lnTo>
                  <a:lnTo>
                    <a:pt x="3233" y="10251"/>
                  </a:lnTo>
                  <a:lnTo>
                    <a:pt x="3434" y="10025"/>
                  </a:lnTo>
                  <a:lnTo>
                    <a:pt x="5314" y="8045"/>
                  </a:lnTo>
                  <a:lnTo>
                    <a:pt x="8446" y="8145"/>
                  </a:lnTo>
                  <a:lnTo>
                    <a:pt x="5213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1"/>
            <p:cNvSpPr/>
            <p:nvPr/>
          </p:nvSpPr>
          <p:spPr>
            <a:xfrm>
              <a:off x="2436258" y="2595532"/>
              <a:ext cx="296408" cy="300211"/>
            </a:xfrm>
            <a:custGeom>
              <a:avLst/>
              <a:gdLst/>
              <a:ahLst/>
              <a:cxnLst/>
              <a:rect l="l" t="t" r="r" b="b"/>
              <a:pathLst>
                <a:path w="15665" h="15866" extrusionOk="0">
                  <a:moveTo>
                    <a:pt x="7845" y="1"/>
                  </a:moveTo>
                  <a:lnTo>
                    <a:pt x="6491" y="527"/>
                  </a:lnTo>
                  <a:lnTo>
                    <a:pt x="5113" y="527"/>
                  </a:lnTo>
                  <a:lnTo>
                    <a:pt x="4085" y="1454"/>
                  </a:lnTo>
                  <a:lnTo>
                    <a:pt x="2732" y="1880"/>
                  </a:lnTo>
                  <a:lnTo>
                    <a:pt x="2105" y="3133"/>
                  </a:lnTo>
                  <a:lnTo>
                    <a:pt x="952" y="3961"/>
                  </a:lnTo>
                  <a:lnTo>
                    <a:pt x="727" y="5314"/>
                  </a:lnTo>
                  <a:lnTo>
                    <a:pt x="0" y="6567"/>
                  </a:lnTo>
                  <a:lnTo>
                    <a:pt x="326" y="7946"/>
                  </a:lnTo>
                  <a:lnTo>
                    <a:pt x="0" y="9299"/>
                  </a:lnTo>
                  <a:lnTo>
                    <a:pt x="727" y="10552"/>
                  </a:lnTo>
                  <a:lnTo>
                    <a:pt x="952" y="11905"/>
                  </a:lnTo>
                  <a:lnTo>
                    <a:pt x="2105" y="12833"/>
                  </a:lnTo>
                  <a:lnTo>
                    <a:pt x="2732" y="14086"/>
                  </a:lnTo>
                  <a:lnTo>
                    <a:pt x="4085" y="14512"/>
                  </a:lnTo>
                  <a:lnTo>
                    <a:pt x="5113" y="15464"/>
                  </a:lnTo>
                  <a:lnTo>
                    <a:pt x="6491" y="15339"/>
                  </a:lnTo>
                  <a:lnTo>
                    <a:pt x="7845" y="15865"/>
                  </a:lnTo>
                  <a:lnTo>
                    <a:pt x="9198" y="15339"/>
                  </a:lnTo>
                  <a:lnTo>
                    <a:pt x="10551" y="15464"/>
                  </a:lnTo>
                  <a:lnTo>
                    <a:pt x="11604" y="14512"/>
                  </a:lnTo>
                  <a:lnTo>
                    <a:pt x="12957" y="14086"/>
                  </a:lnTo>
                  <a:lnTo>
                    <a:pt x="13584" y="12833"/>
                  </a:lnTo>
                  <a:lnTo>
                    <a:pt x="14737" y="11905"/>
                  </a:lnTo>
                  <a:lnTo>
                    <a:pt x="14937" y="10552"/>
                  </a:lnTo>
                  <a:lnTo>
                    <a:pt x="15664" y="9299"/>
                  </a:lnTo>
                  <a:lnTo>
                    <a:pt x="15363" y="7946"/>
                  </a:lnTo>
                  <a:lnTo>
                    <a:pt x="15664" y="6567"/>
                  </a:lnTo>
                  <a:lnTo>
                    <a:pt x="14937" y="5314"/>
                  </a:lnTo>
                  <a:lnTo>
                    <a:pt x="14737" y="3961"/>
                  </a:lnTo>
                  <a:lnTo>
                    <a:pt x="13584" y="3133"/>
                  </a:lnTo>
                  <a:lnTo>
                    <a:pt x="12957" y="1880"/>
                  </a:lnTo>
                  <a:lnTo>
                    <a:pt x="11604" y="1454"/>
                  </a:lnTo>
                  <a:lnTo>
                    <a:pt x="10551" y="527"/>
                  </a:lnTo>
                  <a:lnTo>
                    <a:pt x="9198" y="527"/>
                  </a:lnTo>
                  <a:lnTo>
                    <a:pt x="78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1"/>
            <p:cNvSpPr/>
            <p:nvPr/>
          </p:nvSpPr>
          <p:spPr>
            <a:xfrm>
              <a:off x="2432455" y="2591747"/>
              <a:ext cx="304468" cy="310164"/>
            </a:xfrm>
            <a:custGeom>
              <a:avLst/>
              <a:gdLst/>
              <a:ahLst/>
              <a:cxnLst/>
              <a:rect l="l" t="t" r="r" b="b"/>
              <a:pathLst>
                <a:path w="16091" h="16392" extrusionOk="0">
                  <a:moveTo>
                    <a:pt x="8046" y="401"/>
                  </a:moveTo>
                  <a:lnTo>
                    <a:pt x="9299" y="927"/>
                  </a:lnTo>
                  <a:lnTo>
                    <a:pt x="10652" y="927"/>
                  </a:lnTo>
                  <a:lnTo>
                    <a:pt x="11705" y="1755"/>
                  </a:lnTo>
                  <a:lnTo>
                    <a:pt x="13058" y="2181"/>
                  </a:lnTo>
                  <a:lnTo>
                    <a:pt x="13685" y="3434"/>
                  </a:lnTo>
                  <a:lnTo>
                    <a:pt x="14712" y="4261"/>
                  </a:lnTo>
                  <a:lnTo>
                    <a:pt x="14938" y="5639"/>
                  </a:lnTo>
                  <a:lnTo>
                    <a:pt x="15665" y="6767"/>
                  </a:lnTo>
                  <a:lnTo>
                    <a:pt x="15339" y="8146"/>
                  </a:lnTo>
                  <a:lnTo>
                    <a:pt x="15339" y="8246"/>
                  </a:lnTo>
                  <a:lnTo>
                    <a:pt x="15665" y="9499"/>
                  </a:lnTo>
                  <a:lnTo>
                    <a:pt x="14938" y="10652"/>
                  </a:lnTo>
                  <a:lnTo>
                    <a:pt x="14712" y="12005"/>
                  </a:lnTo>
                  <a:lnTo>
                    <a:pt x="13685" y="12832"/>
                  </a:lnTo>
                  <a:lnTo>
                    <a:pt x="13058" y="14085"/>
                  </a:lnTo>
                  <a:lnTo>
                    <a:pt x="11705" y="14511"/>
                  </a:lnTo>
                  <a:lnTo>
                    <a:pt x="10652" y="15439"/>
                  </a:lnTo>
                  <a:lnTo>
                    <a:pt x="9299" y="15339"/>
                  </a:lnTo>
                  <a:lnTo>
                    <a:pt x="8046" y="15865"/>
                  </a:lnTo>
                  <a:lnTo>
                    <a:pt x="6793" y="15339"/>
                  </a:lnTo>
                  <a:lnTo>
                    <a:pt x="5439" y="15439"/>
                  </a:lnTo>
                  <a:lnTo>
                    <a:pt x="4386" y="14511"/>
                  </a:lnTo>
                  <a:lnTo>
                    <a:pt x="3033" y="14085"/>
                  </a:lnTo>
                  <a:lnTo>
                    <a:pt x="2407" y="12832"/>
                  </a:lnTo>
                  <a:lnTo>
                    <a:pt x="1354" y="12005"/>
                  </a:lnTo>
                  <a:lnTo>
                    <a:pt x="1153" y="10652"/>
                  </a:lnTo>
                  <a:lnTo>
                    <a:pt x="427" y="9499"/>
                  </a:lnTo>
                  <a:lnTo>
                    <a:pt x="727" y="8146"/>
                  </a:lnTo>
                  <a:lnTo>
                    <a:pt x="427" y="6767"/>
                  </a:lnTo>
                  <a:lnTo>
                    <a:pt x="1153" y="5639"/>
                  </a:lnTo>
                  <a:lnTo>
                    <a:pt x="1354" y="4261"/>
                  </a:lnTo>
                  <a:lnTo>
                    <a:pt x="2407" y="3434"/>
                  </a:lnTo>
                  <a:lnTo>
                    <a:pt x="3033" y="2181"/>
                  </a:lnTo>
                  <a:lnTo>
                    <a:pt x="4386" y="1755"/>
                  </a:lnTo>
                  <a:lnTo>
                    <a:pt x="5439" y="927"/>
                  </a:lnTo>
                  <a:lnTo>
                    <a:pt x="6793" y="927"/>
                  </a:lnTo>
                  <a:lnTo>
                    <a:pt x="8046" y="401"/>
                  </a:lnTo>
                  <a:close/>
                  <a:moveTo>
                    <a:pt x="8046" y="0"/>
                  </a:moveTo>
                  <a:lnTo>
                    <a:pt x="6692" y="501"/>
                  </a:lnTo>
                  <a:lnTo>
                    <a:pt x="5214" y="501"/>
                  </a:lnTo>
                  <a:lnTo>
                    <a:pt x="4186" y="1454"/>
                  </a:lnTo>
                  <a:lnTo>
                    <a:pt x="2808" y="1880"/>
                  </a:lnTo>
                  <a:lnTo>
                    <a:pt x="2081" y="3133"/>
                  </a:lnTo>
                  <a:lnTo>
                    <a:pt x="928" y="4060"/>
                  </a:lnTo>
                  <a:lnTo>
                    <a:pt x="727" y="5514"/>
                  </a:lnTo>
                  <a:lnTo>
                    <a:pt x="1" y="6767"/>
                  </a:lnTo>
                  <a:lnTo>
                    <a:pt x="301" y="8146"/>
                  </a:lnTo>
                  <a:lnTo>
                    <a:pt x="1" y="9599"/>
                  </a:lnTo>
                  <a:lnTo>
                    <a:pt x="727" y="10852"/>
                  </a:lnTo>
                  <a:lnTo>
                    <a:pt x="928" y="12206"/>
                  </a:lnTo>
                  <a:lnTo>
                    <a:pt x="2081" y="13158"/>
                  </a:lnTo>
                  <a:lnTo>
                    <a:pt x="2808" y="14411"/>
                  </a:lnTo>
                  <a:lnTo>
                    <a:pt x="4186" y="14912"/>
                  </a:lnTo>
                  <a:lnTo>
                    <a:pt x="5214" y="15865"/>
                  </a:lnTo>
                  <a:lnTo>
                    <a:pt x="6692" y="15765"/>
                  </a:lnTo>
                  <a:lnTo>
                    <a:pt x="8046" y="16391"/>
                  </a:lnTo>
                  <a:lnTo>
                    <a:pt x="9399" y="15765"/>
                  </a:lnTo>
                  <a:lnTo>
                    <a:pt x="10853" y="15865"/>
                  </a:lnTo>
                  <a:lnTo>
                    <a:pt x="11905" y="14912"/>
                  </a:lnTo>
                  <a:lnTo>
                    <a:pt x="13259" y="14411"/>
                  </a:lnTo>
                  <a:lnTo>
                    <a:pt x="13986" y="13158"/>
                  </a:lnTo>
                  <a:lnTo>
                    <a:pt x="15138" y="12206"/>
                  </a:lnTo>
                  <a:lnTo>
                    <a:pt x="15339" y="10852"/>
                  </a:lnTo>
                  <a:lnTo>
                    <a:pt x="16091" y="9599"/>
                  </a:lnTo>
                  <a:lnTo>
                    <a:pt x="15776" y="8195"/>
                  </a:lnTo>
                  <a:lnTo>
                    <a:pt x="16091" y="6767"/>
                  </a:lnTo>
                  <a:lnTo>
                    <a:pt x="15339" y="5514"/>
                  </a:lnTo>
                  <a:lnTo>
                    <a:pt x="15138" y="4060"/>
                  </a:lnTo>
                  <a:lnTo>
                    <a:pt x="13986" y="3133"/>
                  </a:lnTo>
                  <a:lnTo>
                    <a:pt x="13259" y="1880"/>
                  </a:lnTo>
                  <a:lnTo>
                    <a:pt x="11905" y="1454"/>
                  </a:lnTo>
                  <a:lnTo>
                    <a:pt x="10853" y="501"/>
                  </a:lnTo>
                  <a:lnTo>
                    <a:pt x="9399" y="501"/>
                  </a:lnTo>
                  <a:lnTo>
                    <a:pt x="8046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1"/>
            <p:cNvSpPr/>
            <p:nvPr/>
          </p:nvSpPr>
          <p:spPr>
            <a:xfrm>
              <a:off x="2479873" y="2642949"/>
              <a:ext cx="209633" cy="207268"/>
            </a:xfrm>
            <a:custGeom>
              <a:avLst/>
              <a:gdLst/>
              <a:ahLst/>
              <a:cxnLst/>
              <a:rect l="l" t="t" r="r" b="b"/>
              <a:pathLst>
                <a:path w="11079" h="10954" extrusionOk="0">
                  <a:moveTo>
                    <a:pt x="5540" y="302"/>
                  </a:moveTo>
                  <a:cubicBezTo>
                    <a:pt x="6993" y="302"/>
                    <a:pt x="8246" y="828"/>
                    <a:pt x="9199" y="1780"/>
                  </a:cubicBezTo>
                  <a:cubicBezTo>
                    <a:pt x="10126" y="2708"/>
                    <a:pt x="10753" y="4061"/>
                    <a:pt x="10753" y="5440"/>
                  </a:cubicBezTo>
                  <a:cubicBezTo>
                    <a:pt x="10753" y="6893"/>
                    <a:pt x="10126" y="8146"/>
                    <a:pt x="9199" y="9074"/>
                  </a:cubicBezTo>
                  <a:cubicBezTo>
                    <a:pt x="8246" y="10026"/>
                    <a:pt x="6993" y="10653"/>
                    <a:pt x="5540" y="10653"/>
                  </a:cubicBezTo>
                  <a:cubicBezTo>
                    <a:pt x="4061" y="10653"/>
                    <a:pt x="2808" y="10026"/>
                    <a:pt x="1880" y="9074"/>
                  </a:cubicBezTo>
                  <a:cubicBezTo>
                    <a:pt x="928" y="8146"/>
                    <a:pt x="302" y="6893"/>
                    <a:pt x="302" y="5440"/>
                  </a:cubicBezTo>
                  <a:cubicBezTo>
                    <a:pt x="302" y="4061"/>
                    <a:pt x="928" y="2708"/>
                    <a:pt x="1880" y="1780"/>
                  </a:cubicBezTo>
                  <a:cubicBezTo>
                    <a:pt x="2808" y="828"/>
                    <a:pt x="4061" y="302"/>
                    <a:pt x="5540" y="302"/>
                  </a:cubicBezTo>
                  <a:close/>
                  <a:moveTo>
                    <a:pt x="5540" y="1"/>
                  </a:moveTo>
                  <a:cubicBezTo>
                    <a:pt x="2507" y="1"/>
                    <a:pt x="1" y="2407"/>
                    <a:pt x="1" y="5440"/>
                  </a:cubicBezTo>
                  <a:cubicBezTo>
                    <a:pt x="1" y="8447"/>
                    <a:pt x="2507" y="10953"/>
                    <a:pt x="5540" y="10953"/>
                  </a:cubicBezTo>
                  <a:cubicBezTo>
                    <a:pt x="8572" y="10953"/>
                    <a:pt x="11079" y="8447"/>
                    <a:pt x="11079" y="5440"/>
                  </a:cubicBezTo>
                  <a:cubicBezTo>
                    <a:pt x="11079" y="2407"/>
                    <a:pt x="8572" y="1"/>
                    <a:pt x="5540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1"/>
            <p:cNvSpPr/>
            <p:nvPr/>
          </p:nvSpPr>
          <p:spPr>
            <a:xfrm>
              <a:off x="2163560" y="2870104"/>
              <a:ext cx="182121" cy="8098"/>
            </a:xfrm>
            <a:custGeom>
              <a:avLst/>
              <a:gdLst/>
              <a:ahLst/>
              <a:cxnLst/>
              <a:rect l="l" t="t" r="r" b="b"/>
              <a:pathLst>
                <a:path w="9625" h="428" extrusionOk="0">
                  <a:moveTo>
                    <a:pt x="1" y="1"/>
                  </a:moveTo>
                  <a:lnTo>
                    <a:pt x="1" y="427"/>
                  </a:lnTo>
                  <a:lnTo>
                    <a:pt x="9625" y="427"/>
                  </a:lnTo>
                  <a:lnTo>
                    <a:pt x="962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1"/>
            <p:cNvSpPr/>
            <p:nvPr/>
          </p:nvSpPr>
          <p:spPr>
            <a:xfrm>
              <a:off x="2827483" y="2870104"/>
              <a:ext cx="182121" cy="8098"/>
            </a:xfrm>
            <a:custGeom>
              <a:avLst/>
              <a:gdLst/>
              <a:ahLst/>
              <a:cxnLst/>
              <a:rect l="l" t="t" r="r" b="b"/>
              <a:pathLst>
                <a:path w="9625" h="428" extrusionOk="0">
                  <a:moveTo>
                    <a:pt x="1" y="1"/>
                  </a:moveTo>
                  <a:lnTo>
                    <a:pt x="1" y="427"/>
                  </a:lnTo>
                  <a:lnTo>
                    <a:pt x="9625" y="427"/>
                  </a:lnTo>
                  <a:lnTo>
                    <a:pt x="962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1"/>
            <p:cNvSpPr/>
            <p:nvPr/>
          </p:nvSpPr>
          <p:spPr>
            <a:xfrm>
              <a:off x="3250495" y="1182803"/>
              <a:ext cx="454328" cy="454328"/>
            </a:xfrm>
            <a:custGeom>
              <a:avLst/>
              <a:gdLst/>
              <a:ahLst/>
              <a:cxnLst/>
              <a:rect l="l" t="t" r="r" b="b"/>
              <a:pathLst>
                <a:path w="24011" h="24011" extrusionOk="0">
                  <a:moveTo>
                    <a:pt x="12006" y="1"/>
                  </a:moveTo>
                  <a:cubicBezTo>
                    <a:pt x="5314" y="1"/>
                    <a:pt x="1" y="5414"/>
                    <a:pt x="1" y="12006"/>
                  </a:cubicBezTo>
                  <a:cubicBezTo>
                    <a:pt x="1" y="18697"/>
                    <a:pt x="5314" y="24011"/>
                    <a:pt x="12006" y="24011"/>
                  </a:cubicBezTo>
                  <a:cubicBezTo>
                    <a:pt x="18597" y="24011"/>
                    <a:pt x="24011" y="18697"/>
                    <a:pt x="24011" y="12006"/>
                  </a:cubicBezTo>
                  <a:cubicBezTo>
                    <a:pt x="24011" y="5414"/>
                    <a:pt x="18597" y="1"/>
                    <a:pt x="12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1"/>
            <p:cNvSpPr/>
            <p:nvPr/>
          </p:nvSpPr>
          <p:spPr>
            <a:xfrm>
              <a:off x="3246711" y="1178546"/>
              <a:ext cx="462389" cy="462389"/>
            </a:xfrm>
            <a:custGeom>
              <a:avLst/>
              <a:gdLst/>
              <a:ahLst/>
              <a:cxnLst/>
              <a:rect l="l" t="t" r="r" b="b"/>
              <a:pathLst>
                <a:path w="24437" h="24437" extrusionOk="0">
                  <a:moveTo>
                    <a:pt x="12206" y="426"/>
                  </a:moveTo>
                  <a:cubicBezTo>
                    <a:pt x="15439" y="426"/>
                    <a:pt x="18371" y="1779"/>
                    <a:pt x="20552" y="3885"/>
                  </a:cubicBezTo>
                  <a:cubicBezTo>
                    <a:pt x="22657" y="6065"/>
                    <a:pt x="24010" y="8998"/>
                    <a:pt x="24010" y="12231"/>
                  </a:cubicBezTo>
                  <a:cubicBezTo>
                    <a:pt x="24010" y="15464"/>
                    <a:pt x="22657" y="18496"/>
                    <a:pt x="20552" y="20577"/>
                  </a:cubicBezTo>
                  <a:cubicBezTo>
                    <a:pt x="18371" y="22782"/>
                    <a:pt x="15439" y="24035"/>
                    <a:pt x="12206" y="24035"/>
                  </a:cubicBezTo>
                  <a:cubicBezTo>
                    <a:pt x="8973" y="24035"/>
                    <a:pt x="5940" y="22782"/>
                    <a:pt x="3860" y="20577"/>
                  </a:cubicBezTo>
                  <a:cubicBezTo>
                    <a:pt x="1654" y="18496"/>
                    <a:pt x="401" y="15464"/>
                    <a:pt x="401" y="12231"/>
                  </a:cubicBezTo>
                  <a:cubicBezTo>
                    <a:pt x="401" y="8998"/>
                    <a:pt x="1654" y="6065"/>
                    <a:pt x="3860" y="3885"/>
                  </a:cubicBezTo>
                  <a:cubicBezTo>
                    <a:pt x="5940" y="1779"/>
                    <a:pt x="8973" y="426"/>
                    <a:pt x="12206" y="426"/>
                  </a:cubicBezTo>
                  <a:close/>
                  <a:moveTo>
                    <a:pt x="12206" y="0"/>
                  </a:moveTo>
                  <a:cubicBezTo>
                    <a:pt x="5414" y="0"/>
                    <a:pt x="0" y="5539"/>
                    <a:pt x="0" y="12231"/>
                  </a:cubicBezTo>
                  <a:cubicBezTo>
                    <a:pt x="0" y="19023"/>
                    <a:pt x="5414" y="24436"/>
                    <a:pt x="12206" y="24436"/>
                  </a:cubicBezTo>
                  <a:cubicBezTo>
                    <a:pt x="18898" y="24436"/>
                    <a:pt x="24437" y="19023"/>
                    <a:pt x="24437" y="12231"/>
                  </a:cubicBezTo>
                  <a:cubicBezTo>
                    <a:pt x="24437" y="5539"/>
                    <a:pt x="18898" y="0"/>
                    <a:pt x="12206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1"/>
            <p:cNvSpPr/>
            <p:nvPr/>
          </p:nvSpPr>
          <p:spPr>
            <a:xfrm>
              <a:off x="3379011" y="1240192"/>
              <a:ext cx="106718" cy="242159"/>
            </a:xfrm>
            <a:custGeom>
              <a:avLst/>
              <a:gdLst/>
              <a:ahLst/>
              <a:cxnLst/>
              <a:rect l="l" t="t" r="r" b="b"/>
              <a:pathLst>
                <a:path w="5640" h="12798" extrusionOk="0">
                  <a:moveTo>
                    <a:pt x="5214" y="0"/>
                  </a:moveTo>
                  <a:cubicBezTo>
                    <a:pt x="5013" y="0"/>
                    <a:pt x="4788" y="201"/>
                    <a:pt x="4788" y="401"/>
                  </a:cubicBezTo>
                  <a:lnTo>
                    <a:pt x="4788" y="8772"/>
                  </a:lnTo>
                  <a:lnTo>
                    <a:pt x="201" y="12005"/>
                  </a:lnTo>
                  <a:cubicBezTo>
                    <a:pt x="1" y="12206"/>
                    <a:pt x="1" y="12406"/>
                    <a:pt x="101" y="12632"/>
                  </a:cubicBezTo>
                  <a:cubicBezTo>
                    <a:pt x="160" y="12749"/>
                    <a:pt x="296" y="12798"/>
                    <a:pt x="439" y="12798"/>
                  </a:cubicBezTo>
                  <a:cubicBezTo>
                    <a:pt x="540" y="12798"/>
                    <a:pt x="645" y="12774"/>
                    <a:pt x="728" y="12732"/>
                  </a:cubicBezTo>
                  <a:lnTo>
                    <a:pt x="5414" y="9273"/>
                  </a:lnTo>
                  <a:cubicBezTo>
                    <a:pt x="5540" y="9273"/>
                    <a:pt x="5640" y="9073"/>
                    <a:pt x="5640" y="8973"/>
                  </a:cubicBezTo>
                  <a:lnTo>
                    <a:pt x="5640" y="401"/>
                  </a:lnTo>
                  <a:cubicBezTo>
                    <a:pt x="5640" y="201"/>
                    <a:pt x="5414" y="0"/>
                    <a:pt x="5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1"/>
            <p:cNvSpPr/>
            <p:nvPr/>
          </p:nvSpPr>
          <p:spPr>
            <a:xfrm>
              <a:off x="2432455" y="1340723"/>
              <a:ext cx="53132" cy="138488"/>
            </a:xfrm>
            <a:custGeom>
              <a:avLst/>
              <a:gdLst/>
              <a:ahLst/>
              <a:cxnLst/>
              <a:rect l="l" t="t" r="r" b="b"/>
              <a:pathLst>
                <a:path w="2808" h="7319" extrusionOk="0">
                  <a:moveTo>
                    <a:pt x="301" y="0"/>
                  </a:moveTo>
                  <a:lnTo>
                    <a:pt x="1" y="101"/>
                  </a:lnTo>
                  <a:cubicBezTo>
                    <a:pt x="727" y="2507"/>
                    <a:pt x="1554" y="4913"/>
                    <a:pt x="2407" y="7319"/>
                  </a:cubicBezTo>
                  <a:lnTo>
                    <a:pt x="2808" y="7219"/>
                  </a:lnTo>
                  <a:cubicBezTo>
                    <a:pt x="1980" y="4813"/>
                    <a:pt x="1153" y="2407"/>
                    <a:pt x="301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1"/>
            <p:cNvSpPr/>
            <p:nvPr/>
          </p:nvSpPr>
          <p:spPr>
            <a:xfrm>
              <a:off x="2683319" y="1340723"/>
              <a:ext cx="53605" cy="138488"/>
            </a:xfrm>
            <a:custGeom>
              <a:avLst/>
              <a:gdLst/>
              <a:ahLst/>
              <a:cxnLst/>
              <a:rect l="l" t="t" r="r" b="b"/>
              <a:pathLst>
                <a:path w="2833" h="7319" extrusionOk="0">
                  <a:moveTo>
                    <a:pt x="2507" y="0"/>
                  </a:moveTo>
                  <a:cubicBezTo>
                    <a:pt x="1680" y="2407"/>
                    <a:pt x="828" y="4813"/>
                    <a:pt x="1" y="7219"/>
                  </a:cubicBezTo>
                  <a:lnTo>
                    <a:pt x="427" y="7319"/>
                  </a:lnTo>
                  <a:cubicBezTo>
                    <a:pt x="1254" y="4913"/>
                    <a:pt x="2081" y="2507"/>
                    <a:pt x="2833" y="101"/>
                  </a:cubicBezTo>
                  <a:lnTo>
                    <a:pt x="250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1"/>
            <p:cNvSpPr/>
            <p:nvPr/>
          </p:nvSpPr>
          <p:spPr>
            <a:xfrm>
              <a:off x="2580423" y="1350676"/>
              <a:ext cx="8080" cy="118582"/>
            </a:xfrm>
            <a:custGeom>
              <a:avLst/>
              <a:gdLst/>
              <a:ahLst/>
              <a:cxnLst/>
              <a:rect l="l" t="t" r="r" b="b"/>
              <a:pathLst>
                <a:path w="427" h="6267" extrusionOk="0">
                  <a:moveTo>
                    <a:pt x="0" y="1"/>
                  </a:moveTo>
                  <a:lnTo>
                    <a:pt x="0" y="6266"/>
                  </a:lnTo>
                  <a:lnTo>
                    <a:pt x="426" y="6266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1"/>
            <p:cNvSpPr/>
            <p:nvPr/>
          </p:nvSpPr>
          <p:spPr>
            <a:xfrm>
              <a:off x="1193295" y="2773376"/>
              <a:ext cx="551547" cy="8080"/>
            </a:xfrm>
            <a:custGeom>
              <a:avLst/>
              <a:gdLst/>
              <a:ahLst/>
              <a:cxnLst/>
              <a:rect l="l" t="t" r="r" b="b"/>
              <a:pathLst>
                <a:path w="29149" h="427" extrusionOk="0">
                  <a:moveTo>
                    <a:pt x="0" y="0"/>
                  </a:moveTo>
                  <a:lnTo>
                    <a:pt x="0" y="426"/>
                  </a:lnTo>
                  <a:lnTo>
                    <a:pt x="29148" y="426"/>
                  </a:lnTo>
                  <a:lnTo>
                    <a:pt x="29148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1"/>
            <p:cNvSpPr/>
            <p:nvPr/>
          </p:nvSpPr>
          <p:spPr>
            <a:xfrm>
              <a:off x="1612504" y="2717879"/>
              <a:ext cx="270807" cy="8080"/>
            </a:xfrm>
            <a:custGeom>
              <a:avLst/>
              <a:gdLst/>
              <a:ahLst/>
              <a:cxnLst/>
              <a:rect l="l" t="t" r="r" b="b"/>
              <a:pathLst>
                <a:path w="14312" h="427" extrusionOk="0">
                  <a:moveTo>
                    <a:pt x="1" y="1"/>
                  </a:moveTo>
                  <a:lnTo>
                    <a:pt x="1" y="427"/>
                  </a:lnTo>
                  <a:lnTo>
                    <a:pt x="14312" y="427"/>
                  </a:lnTo>
                  <a:lnTo>
                    <a:pt x="14312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1"/>
            <p:cNvSpPr/>
            <p:nvPr/>
          </p:nvSpPr>
          <p:spPr>
            <a:xfrm>
              <a:off x="3462001" y="2101393"/>
              <a:ext cx="618416" cy="8080"/>
            </a:xfrm>
            <a:custGeom>
              <a:avLst/>
              <a:gdLst/>
              <a:ahLst/>
              <a:cxnLst/>
              <a:rect l="l" t="t" r="r" b="b"/>
              <a:pathLst>
                <a:path w="32683" h="427" extrusionOk="0">
                  <a:moveTo>
                    <a:pt x="1" y="0"/>
                  </a:moveTo>
                  <a:lnTo>
                    <a:pt x="1" y="426"/>
                  </a:lnTo>
                  <a:lnTo>
                    <a:pt x="32683" y="426"/>
                  </a:lnTo>
                  <a:lnTo>
                    <a:pt x="32683" y="0"/>
                  </a:lnTo>
                  <a:close/>
                </a:path>
              </a:pathLst>
            </a:custGeom>
            <a:solidFill>
              <a:srgbClr val="BEBAC6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1"/>
            <p:cNvSpPr/>
            <p:nvPr/>
          </p:nvSpPr>
          <p:spPr>
            <a:xfrm>
              <a:off x="3333486" y="2046369"/>
              <a:ext cx="357600" cy="7607"/>
            </a:xfrm>
            <a:custGeom>
              <a:avLst/>
              <a:gdLst/>
              <a:ahLst/>
              <a:cxnLst/>
              <a:rect l="l" t="t" r="r" b="b"/>
              <a:pathLst>
                <a:path w="18899" h="402" extrusionOk="0">
                  <a:moveTo>
                    <a:pt x="1" y="1"/>
                  </a:moveTo>
                  <a:lnTo>
                    <a:pt x="1" y="402"/>
                  </a:lnTo>
                  <a:lnTo>
                    <a:pt x="18898" y="402"/>
                  </a:lnTo>
                  <a:lnTo>
                    <a:pt x="18898" y="1"/>
                  </a:lnTo>
                  <a:close/>
                </a:path>
              </a:pathLst>
            </a:custGeom>
            <a:solidFill>
              <a:srgbClr val="BEBAC6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6" name="Google Shape;646;p31"/>
            <p:cNvGrpSpPr/>
            <p:nvPr/>
          </p:nvGrpSpPr>
          <p:grpSpPr>
            <a:xfrm flipH="1">
              <a:off x="936623" y="1445473"/>
              <a:ext cx="734772" cy="588731"/>
              <a:chOff x="10049025" y="922900"/>
              <a:chExt cx="537625" cy="430800"/>
            </a:xfrm>
          </p:grpSpPr>
          <p:sp>
            <p:nvSpPr>
              <p:cNvPr id="647" name="Google Shape;647;p31"/>
              <p:cNvSpPr/>
              <p:nvPr/>
            </p:nvSpPr>
            <p:spPr>
              <a:xfrm>
                <a:off x="10056525" y="930425"/>
                <a:ext cx="521975" cy="331475"/>
              </a:xfrm>
              <a:custGeom>
                <a:avLst/>
                <a:gdLst/>
                <a:ahLst/>
                <a:cxnLst/>
                <a:rect l="l" t="t" r="r" b="b"/>
                <a:pathLst>
                  <a:path w="20879" h="13259" extrusionOk="0">
                    <a:moveTo>
                      <a:pt x="14412" y="0"/>
                    </a:moveTo>
                    <a:lnTo>
                      <a:pt x="1" y="226"/>
                    </a:lnTo>
                    <a:cubicBezTo>
                      <a:pt x="1254" y="2506"/>
                      <a:pt x="2407" y="4812"/>
                      <a:pt x="3334" y="7218"/>
                    </a:cubicBezTo>
                    <a:lnTo>
                      <a:pt x="12532" y="13258"/>
                    </a:lnTo>
                    <a:lnTo>
                      <a:pt x="20878" y="12757"/>
                    </a:lnTo>
                    <a:lnTo>
                      <a:pt x="1441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31"/>
              <p:cNvSpPr/>
              <p:nvPr/>
            </p:nvSpPr>
            <p:spPr>
              <a:xfrm>
                <a:off x="10049025" y="922900"/>
                <a:ext cx="537625" cy="347150"/>
              </a:xfrm>
              <a:custGeom>
                <a:avLst/>
                <a:gdLst/>
                <a:ahLst/>
                <a:cxnLst/>
                <a:rect l="l" t="t" r="r" b="b"/>
                <a:pathLst>
                  <a:path w="21505" h="13886" extrusionOk="0">
                    <a:moveTo>
                      <a:pt x="14574" y="527"/>
                    </a:moveTo>
                    <a:cubicBezTo>
                      <a:pt x="16433" y="4242"/>
                      <a:pt x="18292" y="7862"/>
                      <a:pt x="20151" y="11579"/>
                    </a:cubicBezTo>
                    <a:cubicBezTo>
                      <a:pt x="20376" y="11973"/>
                      <a:pt x="20614" y="12366"/>
                      <a:pt x="20804" y="12760"/>
                    </a:cubicBezTo>
                    <a:lnTo>
                      <a:pt x="20804" y="12760"/>
                    </a:lnTo>
                    <a:cubicBezTo>
                      <a:pt x="18222" y="12953"/>
                      <a:pt x="15639" y="13167"/>
                      <a:pt x="13033" y="13359"/>
                    </a:cubicBezTo>
                    <a:lnTo>
                      <a:pt x="12933" y="13359"/>
                    </a:lnTo>
                    <a:cubicBezTo>
                      <a:pt x="12832" y="13359"/>
                      <a:pt x="12732" y="13259"/>
                      <a:pt x="12732" y="13259"/>
                    </a:cubicBezTo>
                    <a:cubicBezTo>
                      <a:pt x="12206" y="12933"/>
                      <a:pt x="11780" y="12632"/>
                      <a:pt x="11379" y="12306"/>
                    </a:cubicBezTo>
                    <a:cubicBezTo>
                      <a:pt x="9800" y="11379"/>
                      <a:pt x="8346" y="10326"/>
                      <a:pt x="6892" y="9399"/>
                    </a:cubicBezTo>
                    <a:cubicBezTo>
                      <a:pt x="5891" y="8707"/>
                      <a:pt x="4889" y="8106"/>
                      <a:pt x="3909" y="7402"/>
                    </a:cubicBezTo>
                    <a:lnTo>
                      <a:pt x="3909" y="7402"/>
                    </a:lnTo>
                    <a:cubicBezTo>
                      <a:pt x="2933" y="5179"/>
                      <a:pt x="1872" y="2958"/>
                      <a:pt x="726" y="817"/>
                    </a:cubicBezTo>
                    <a:lnTo>
                      <a:pt x="726" y="817"/>
                    </a:lnTo>
                    <a:cubicBezTo>
                      <a:pt x="4768" y="720"/>
                      <a:pt x="8788" y="623"/>
                      <a:pt x="12832" y="527"/>
                    </a:cubicBezTo>
                    <a:close/>
                    <a:moveTo>
                      <a:pt x="14712" y="0"/>
                    </a:moveTo>
                    <a:cubicBezTo>
                      <a:pt x="10527" y="101"/>
                      <a:pt x="6366" y="201"/>
                      <a:pt x="2181" y="301"/>
                    </a:cubicBezTo>
                    <a:lnTo>
                      <a:pt x="301" y="301"/>
                    </a:lnTo>
                    <a:cubicBezTo>
                      <a:pt x="100" y="301"/>
                      <a:pt x="0" y="527"/>
                      <a:pt x="100" y="727"/>
                    </a:cubicBezTo>
                    <a:cubicBezTo>
                      <a:pt x="1343" y="2890"/>
                      <a:pt x="2364" y="5176"/>
                      <a:pt x="3408" y="7560"/>
                    </a:cubicBezTo>
                    <a:lnTo>
                      <a:pt x="3408" y="7560"/>
                    </a:lnTo>
                    <a:cubicBezTo>
                      <a:pt x="3411" y="7606"/>
                      <a:pt x="3428" y="7647"/>
                      <a:pt x="3462" y="7679"/>
                    </a:cubicBezTo>
                    <a:lnTo>
                      <a:pt x="3462" y="7679"/>
                    </a:lnTo>
                    <a:cubicBezTo>
                      <a:pt x="3505" y="7746"/>
                      <a:pt x="3576" y="7784"/>
                      <a:pt x="3651" y="7796"/>
                    </a:cubicBezTo>
                    <a:lnTo>
                      <a:pt x="3651" y="7796"/>
                    </a:lnTo>
                    <a:cubicBezTo>
                      <a:pt x="6015" y="9352"/>
                      <a:pt x="8285" y="10978"/>
                      <a:pt x="10652" y="12532"/>
                    </a:cubicBezTo>
                    <a:cubicBezTo>
                      <a:pt x="11153" y="12832"/>
                      <a:pt x="11679" y="13259"/>
                      <a:pt x="12206" y="13559"/>
                    </a:cubicBezTo>
                    <a:cubicBezTo>
                      <a:pt x="12406" y="13685"/>
                      <a:pt x="12632" y="13885"/>
                      <a:pt x="12832" y="13885"/>
                    </a:cubicBezTo>
                    <a:cubicBezTo>
                      <a:pt x="13258" y="13885"/>
                      <a:pt x="13785" y="13785"/>
                      <a:pt x="14286" y="13785"/>
                    </a:cubicBezTo>
                    <a:cubicBezTo>
                      <a:pt x="15138" y="13685"/>
                      <a:pt x="16065" y="13685"/>
                      <a:pt x="16918" y="13559"/>
                    </a:cubicBezTo>
                    <a:cubicBezTo>
                      <a:pt x="18371" y="13459"/>
                      <a:pt x="19725" y="13359"/>
                      <a:pt x="21178" y="13259"/>
                    </a:cubicBezTo>
                    <a:cubicBezTo>
                      <a:pt x="21404" y="13259"/>
                      <a:pt x="21504" y="13058"/>
                      <a:pt x="21404" y="12933"/>
                    </a:cubicBezTo>
                    <a:lnTo>
                      <a:pt x="15765" y="1654"/>
                    </a:lnTo>
                    <a:cubicBezTo>
                      <a:pt x="15439" y="1153"/>
                      <a:pt x="15138" y="627"/>
                      <a:pt x="14912" y="101"/>
                    </a:cubicBezTo>
                    <a:cubicBezTo>
                      <a:pt x="14812" y="101"/>
                      <a:pt x="14812" y="0"/>
                      <a:pt x="1471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31"/>
              <p:cNvSpPr/>
              <p:nvPr/>
            </p:nvSpPr>
            <p:spPr>
              <a:xfrm>
                <a:off x="10351650" y="961750"/>
                <a:ext cx="44500" cy="75825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3033" extrusionOk="0">
                    <a:moveTo>
                      <a:pt x="1780" y="0"/>
                    </a:moveTo>
                    <a:lnTo>
                      <a:pt x="1780" y="0"/>
                    </a:lnTo>
                    <a:cubicBezTo>
                      <a:pt x="1153" y="953"/>
                      <a:pt x="527" y="1980"/>
                      <a:pt x="0" y="3033"/>
                    </a:cubicBezTo>
                    <a:lnTo>
                      <a:pt x="1780" y="0"/>
                    </a:lnTo>
                    <a:close/>
                  </a:path>
                </a:pathLst>
              </a:custGeom>
              <a:solidFill>
                <a:srgbClr val="F467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31"/>
              <p:cNvSpPr/>
              <p:nvPr/>
            </p:nvSpPr>
            <p:spPr>
              <a:xfrm>
                <a:off x="10344450" y="955525"/>
                <a:ext cx="60000" cy="88025"/>
              </a:xfrm>
              <a:custGeom>
                <a:avLst/>
                <a:gdLst/>
                <a:ahLst/>
                <a:cxnLst/>
                <a:rect l="l" t="t" r="r" b="b"/>
                <a:pathLst>
                  <a:path w="2400" h="3521" extrusionOk="0">
                    <a:moveTo>
                      <a:pt x="2109" y="0"/>
                    </a:moveTo>
                    <a:cubicBezTo>
                      <a:pt x="2021" y="0"/>
                      <a:pt x="1921" y="44"/>
                      <a:pt x="1842" y="149"/>
                    </a:cubicBezTo>
                    <a:cubicBezTo>
                      <a:pt x="1216" y="1101"/>
                      <a:pt x="589" y="2129"/>
                      <a:pt x="88" y="3182"/>
                    </a:cubicBezTo>
                    <a:cubicBezTo>
                      <a:pt x="1" y="3321"/>
                      <a:pt x="180" y="3520"/>
                      <a:pt x="331" y="3520"/>
                    </a:cubicBezTo>
                    <a:cubicBezTo>
                      <a:pt x="397" y="3520"/>
                      <a:pt x="458" y="3482"/>
                      <a:pt x="489" y="3382"/>
                    </a:cubicBezTo>
                    <a:cubicBezTo>
                      <a:pt x="1116" y="2354"/>
                      <a:pt x="1642" y="1302"/>
                      <a:pt x="2268" y="349"/>
                    </a:cubicBezTo>
                    <a:cubicBezTo>
                      <a:pt x="2399" y="154"/>
                      <a:pt x="2274" y="0"/>
                      <a:pt x="210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31"/>
              <p:cNvSpPr/>
              <p:nvPr/>
            </p:nvSpPr>
            <p:spPr>
              <a:xfrm>
                <a:off x="10098525" y="969875"/>
                <a:ext cx="31350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35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01" y="527"/>
                      <a:pt x="827" y="928"/>
                      <a:pt x="1253" y="1354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467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31"/>
              <p:cNvSpPr/>
              <p:nvPr/>
            </p:nvSpPr>
            <p:spPr>
              <a:xfrm>
                <a:off x="10090375" y="965025"/>
                <a:ext cx="44500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1825" extrusionOk="0">
                    <a:moveTo>
                      <a:pt x="323" y="1"/>
                    </a:moveTo>
                    <a:cubicBezTo>
                      <a:pt x="245" y="1"/>
                      <a:pt x="163" y="32"/>
                      <a:pt x="101" y="95"/>
                    </a:cubicBezTo>
                    <a:cubicBezTo>
                      <a:pt x="0" y="195"/>
                      <a:pt x="0" y="295"/>
                      <a:pt x="101" y="396"/>
                    </a:cubicBezTo>
                    <a:cubicBezTo>
                      <a:pt x="527" y="822"/>
                      <a:pt x="953" y="1348"/>
                      <a:pt x="1354" y="1749"/>
                    </a:cubicBezTo>
                    <a:cubicBezTo>
                      <a:pt x="1416" y="1799"/>
                      <a:pt x="1498" y="1824"/>
                      <a:pt x="1576" y="1824"/>
                    </a:cubicBezTo>
                    <a:cubicBezTo>
                      <a:pt x="1654" y="1824"/>
                      <a:pt x="1730" y="1799"/>
                      <a:pt x="1780" y="1749"/>
                    </a:cubicBezTo>
                    <a:lnTo>
                      <a:pt x="1780" y="1348"/>
                    </a:lnTo>
                    <a:lnTo>
                      <a:pt x="527" y="95"/>
                    </a:lnTo>
                    <a:cubicBezTo>
                      <a:pt x="476" y="32"/>
                      <a:pt x="401" y="1"/>
                      <a:pt x="3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31"/>
              <p:cNvSpPr/>
              <p:nvPr/>
            </p:nvSpPr>
            <p:spPr>
              <a:xfrm>
                <a:off x="10479475" y="1207350"/>
                <a:ext cx="57675" cy="15700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628" extrusionOk="0">
                    <a:moveTo>
                      <a:pt x="0" y="1"/>
                    </a:moveTo>
                    <a:lnTo>
                      <a:pt x="2306" y="627"/>
                    </a:lnTo>
                    <a:cubicBezTo>
                      <a:pt x="1579" y="427"/>
                      <a:pt x="827" y="201"/>
                      <a:pt x="0" y="1"/>
                    </a:cubicBezTo>
                    <a:close/>
                  </a:path>
                </a:pathLst>
              </a:custGeom>
              <a:solidFill>
                <a:srgbClr val="F467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31"/>
              <p:cNvSpPr/>
              <p:nvPr/>
            </p:nvSpPr>
            <p:spPr>
              <a:xfrm>
                <a:off x="10474450" y="1201025"/>
                <a:ext cx="67700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1123" extrusionOk="0">
                    <a:moveTo>
                      <a:pt x="193" y="1"/>
                    </a:moveTo>
                    <a:cubicBezTo>
                      <a:pt x="99" y="1"/>
                      <a:pt x="1" y="83"/>
                      <a:pt x="1" y="154"/>
                    </a:cubicBezTo>
                    <a:cubicBezTo>
                      <a:pt x="1" y="354"/>
                      <a:pt x="1" y="454"/>
                      <a:pt x="201" y="555"/>
                    </a:cubicBezTo>
                    <a:cubicBezTo>
                      <a:pt x="928" y="680"/>
                      <a:pt x="1655" y="880"/>
                      <a:pt x="2407" y="1081"/>
                    </a:cubicBezTo>
                    <a:cubicBezTo>
                      <a:pt x="2436" y="1110"/>
                      <a:pt x="2474" y="1122"/>
                      <a:pt x="2513" y="1122"/>
                    </a:cubicBezTo>
                    <a:cubicBezTo>
                      <a:pt x="2607" y="1122"/>
                      <a:pt x="2708" y="1052"/>
                      <a:pt x="2708" y="981"/>
                    </a:cubicBezTo>
                    <a:cubicBezTo>
                      <a:pt x="2708" y="780"/>
                      <a:pt x="2708" y="680"/>
                      <a:pt x="2507" y="555"/>
                    </a:cubicBezTo>
                    <a:cubicBezTo>
                      <a:pt x="1780" y="354"/>
                      <a:pt x="1028" y="154"/>
                      <a:pt x="302" y="53"/>
                    </a:cubicBezTo>
                    <a:cubicBezTo>
                      <a:pt x="272" y="16"/>
                      <a:pt x="233" y="1"/>
                      <a:pt x="19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31"/>
              <p:cNvSpPr/>
              <p:nvPr/>
            </p:nvSpPr>
            <p:spPr>
              <a:xfrm>
                <a:off x="10074700" y="1008725"/>
                <a:ext cx="384125" cy="339625"/>
              </a:xfrm>
              <a:custGeom>
                <a:avLst/>
                <a:gdLst/>
                <a:ahLst/>
                <a:cxnLst/>
                <a:rect l="l" t="t" r="r" b="b"/>
                <a:pathLst>
                  <a:path w="15365" h="13585" extrusionOk="0">
                    <a:moveTo>
                      <a:pt x="3359" y="1"/>
                    </a:moveTo>
                    <a:cubicBezTo>
                      <a:pt x="1981" y="2206"/>
                      <a:pt x="853" y="4487"/>
                      <a:pt x="1" y="6793"/>
                    </a:cubicBezTo>
                    <a:cubicBezTo>
                      <a:pt x="1" y="6793"/>
                      <a:pt x="1154" y="8998"/>
                      <a:pt x="4286" y="11079"/>
                    </a:cubicBezTo>
                    <a:cubicBezTo>
                      <a:pt x="7319" y="13159"/>
                      <a:pt x="10026" y="13585"/>
                      <a:pt x="10026" y="13585"/>
                    </a:cubicBezTo>
                    <a:cubicBezTo>
                      <a:pt x="12006" y="11906"/>
                      <a:pt x="14111" y="9725"/>
                      <a:pt x="15364" y="7520"/>
                    </a:cubicBezTo>
                    <a:cubicBezTo>
                      <a:pt x="15364" y="7520"/>
                      <a:pt x="13585" y="3986"/>
                      <a:pt x="10251" y="1981"/>
                    </a:cubicBezTo>
                    <a:cubicBezTo>
                      <a:pt x="6893" y="101"/>
                      <a:pt x="3359" y="1"/>
                      <a:pt x="33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31"/>
              <p:cNvSpPr/>
              <p:nvPr/>
            </p:nvSpPr>
            <p:spPr>
              <a:xfrm>
                <a:off x="10067175" y="1002600"/>
                <a:ext cx="399150" cy="351100"/>
              </a:xfrm>
              <a:custGeom>
                <a:avLst/>
                <a:gdLst/>
                <a:ahLst/>
                <a:cxnLst/>
                <a:rect l="l" t="t" r="r" b="b"/>
                <a:pathLst>
                  <a:path w="15966" h="14044" extrusionOk="0">
                    <a:moveTo>
                      <a:pt x="3795" y="575"/>
                    </a:moveTo>
                    <a:cubicBezTo>
                      <a:pt x="8594" y="722"/>
                      <a:pt x="13202" y="3473"/>
                      <a:pt x="15385" y="7757"/>
                    </a:cubicBezTo>
                    <a:lnTo>
                      <a:pt x="15385" y="7757"/>
                    </a:lnTo>
                    <a:cubicBezTo>
                      <a:pt x="14070" y="9966"/>
                      <a:pt x="12272" y="11875"/>
                      <a:pt x="10281" y="13504"/>
                    </a:cubicBezTo>
                    <a:lnTo>
                      <a:pt x="10227" y="13504"/>
                    </a:lnTo>
                    <a:cubicBezTo>
                      <a:pt x="10126" y="13504"/>
                      <a:pt x="10026" y="13404"/>
                      <a:pt x="9801" y="13404"/>
                    </a:cubicBezTo>
                    <a:cubicBezTo>
                      <a:pt x="9400" y="13304"/>
                      <a:pt x="8973" y="13203"/>
                      <a:pt x="8447" y="13003"/>
                    </a:cubicBezTo>
                    <a:cubicBezTo>
                      <a:pt x="6993" y="12477"/>
                      <a:pt x="5540" y="11750"/>
                      <a:pt x="4161" y="10697"/>
                    </a:cubicBezTo>
                    <a:cubicBezTo>
                      <a:pt x="3034" y="9870"/>
                      <a:pt x="1981" y="8918"/>
                      <a:pt x="1154" y="7865"/>
                    </a:cubicBezTo>
                    <a:cubicBezTo>
                      <a:pt x="928" y="7564"/>
                      <a:pt x="728" y="7364"/>
                      <a:pt x="628" y="7038"/>
                    </a:cubicBezTo>
                    <a:cubicBezTo>
                      <a:pt x="543" y="7038"/>
                      <a:pt x="530" y="6967"/>
                      <a:pt x="528" y="6944"/>
                    </a:cubicBezTo>
                    <a:lnTo>
                      <a:pt x="528" y="6944"/>
                    </a:lnTo>
                    <a:cubicBezTo>
                      <a:pt x="528" y="6950"/>
                      <a:pt x="530" y="6953"/>
                      <a:pt x="533" y="6953"/>
                    </a:cubicBezTo>
                    <a:cubicBezTo>
                      <a:pt x="567" y="6953"/>
                      <a:pt x="728" y="6612"/>
                      <a:pt x="728" y="6612"/>
                    </a:cubicBezTo>
                    <a:cubicBezTo>
                      <a:pt x="828" y="6311"/>
                      <a:pt x="928" y="5985"/>
                      <a:pt x="1029" y="5785"/>
                    </a:cubicBezTo>
                    <a:cubicBezTo>
                      <a:pt x="1863" y="3944"/>
                      <a:pt x="2769" y="2200"/>
                      <a:pt x="3795" y="575"/>
                    </a:cubicBezTo>
                    <a:close/>
                    <a:moveTo>
                      <a:pt x="3780" y="1"/>
                    </a:moveTo>
                    <a:cubicBezTo>
                      <a:pt x="3694" y="1"/>
                      <a:pt x="3610" y="12"/>
                      <a:pt x="3535" y="45"/>
                    </a:cubicBezTo>
                    <a:cubicBezTo>
                      <a:pt x="3234" y="146"/>
                      <a:pt x="3134" y="672"/>
                      <a:pt x="2908" y="872"/>
                    </a:cubicBezTo>
                    <a:cubicBezTo>
                      <a:pt x="2708" y="1399"/>
                      <a:pt x="2407" y="1825"/>
                      <a:pt x="2181" y="2351"/>
                    </a:cubicBezTo>
                    <a:cubicBezTo>
                      <a:pt x="1655" y="3278"/>
                      <a:pt x="1154" y="4331"/>
                      <a:pt x="728" y="5359"/>
                    </a:cubicBezTo>
                    <a:cubicBezTo>
                      <a:pt x="527" y="5785"/>
                      <a:pt x="302" y="6211"/>
                      <a:pt x="201" y="6612"/>
                    </a:cubicBezTo>
                    <a:cubicBezTo>
                      <a:pt x="101" y="6837"/>
                      <a:pt x="1" y="7038"/>
                      <a:pt x="101" y="7238"/>
                    </a:cubicBezTo>
                    <a:cubicBezTo>
                      <a:pt x="201" y="7464"/>
                      <a:pt x="402" y="7765"/>
                      <a:pt x="628" y="7990"/>
                    </a:cubicBezTo>
                    <a:cubicBezTo>
                      <a:pt x="1029" y="8492"/>
                      <a:pt x="1455" y="9018"/>
                      <a:pt x="1881" y="9444"/>
                    </a:cubicBezTo>
                    <a:cubicBezTo>
                      <a:pt x="3435" y="10998"/>
                      <a:pt x="5314" y="12251"/>
                      <a:pt x="7294" y="13103"/>
                    </a:cubicBezTo>
                    <a:cubicBezTo>
                      <a:pt x="8247" y="13504"/>
                      <a:pt x="9299" y="13930"/>
                      <a:pt x="10327" y="14030"/>
                    </a:cubicBezTo>
                    <a:cubicBezTo>
                      <a:pt x="10356" y="14039"/>
                      <a:pt x="10383" y="14044"/>
                      <a:pt x="10407" y="14044"/>
                    </a:cubicBezTo>
                    <a:cubicBezTo>
                      <a:pt x="10491" y="14044"/>
                      <a:pt x="10542" y="13993"/>
                      <a:pt x="10562" y="13922"/>
                    </a:cubicBezTo>
                    <a:lnTo>
                      <a:pt x="10562" y="13922"/>
                    </a:lnTo>
                    <a:cubicBezTo>
                      <a:pt x="12112" y="12671"/>
                      <a:pt x="13562" y="11220"/>
                      <a:pt x="14713" y="9644"/>
                    </a:cubicBezTo>
                    <a:cubicBezTo>
                      <a:pt x="15039" y="9243"/>
                      <a:pt x="15339" y="8817"/>
                      <a:pt x="15565" y="8391"/>
                    </a:cubicBezTo>
                    <a:cubicBezTo>
                      <a:pt x="15765" y="8191"/>
                      <a:pt x="15966" y="7865"/>
                      <a:pt x="15866" y="7664"/>
                    </a:cubicBezTo>
                    <a:cubicBezTo>
                      <a:pt x="15866" y="7464"/>
                      <a:pt x="15665" y="7238"/>
                      <a:pt x="15565" y="7038"/>
                    </a:cubicBezTo>
                    <a:cubicBezTo>
                      <a:pt x="13986" y="4431"/>
                      <a:pt x="11680" y="2351"/>
                      <a:pt x="8873" y="1198"/>
                    </a:cubicBezTo>
                    <a:cubicBezTo>
                      <a:pt x="7420" y="572"/>
                      <a:pt x="5841" y="246"/>
                      <a:pt x="4287" y="45"/>
                    </a:cubicBezTo>
                    <a:cubicBezTo>
                      <a:pt x="4136" y="45"/>
                      <a:pt x="3953" y="1"/>
                      <a:pt x="378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31"/>
              <p:cNvSpPr/>
              <p:nvPr/>
            </p:nvSpPr>
            <p:spPr>
              <a:xfrm>
                <a:off x="10111675" y="1019375"/>
                <a:ext cx="94000" cy="19865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7946" extrusionOk="0">
                    <a:moveTo>
                      <a:pt x="3760" y="1"/>
                    </a:moveTo>
                    <a:lnTo>
                      <a:pt x="3760" y="1"/>
                    </a:lnTo>
                    <a:cubicBezTo>
                      <a:pt x="2507" y="2607"/>
                      <a:pt x="1128" y="5214"/>
                      <a:pt x="0" y="7946"/>
                    </a:cubicBezTo>
                    <a:lnTo>
                      <a:pt x="3760" y="1"/>
                    </a:lnTo>
                    <a:close/>
                  </a:path>
                </a:pathLst>
              </a:custGeom>
              <a:solidFill>
                <a:srgbClr val="F467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31"/>
              <p:cNvSpPr/>
              <p:nvPr/>
            </p:nvSpPr>
            <p:spPr>
              <a:xfrm>
                <a:off x="10101750" y="1013500"/>
                <a:ext cx="113225" cy="210150"/>
              </a:xfrm>
              <a:custGeom>
                <a:avLst/>
                <a:gdLst/>
                <a:ahLst/>
                <a:cxnLst/>
                <a:rect l="l" t="t" r="r" b="b"/>
                <a:pathLst>
                  <a:path w="4529" h="8406" extrusionOk="0">
                    <a:moveTo>
                      <a:pt x="4160" y="0"/>
                    </a:moveTo>
                    <a:cubicBezTo>
                      <a:pt x="4080" y="0"/>
                      <a:pt x="3998" y="40"/>
                      <a:pt x="3931" y="136"/>
                    </a:cubicBezTo>
                    <a:cubicBezTo>
                      <a:pt x="2678" y="2742"/>
                      <a:pt x="1325" y="5349"/>
                      <a:pt x="72" y="7955"/>
                    </a:cubicBezTo>
                    <a:cubicBezTo>
                      <a:pt x="0" y="8186"/>
                      <a:pt x="194" y="8405"/>
                      <a:pt x="385" y="8405"/>
                    </a:cubicBezTo>
                    <a:cubicBezTo>
                      <a:pt x="462" y="8405"/>
                      <a:pt x="540" y="8368"/>
                      <a:pt x="598" y="8281"/>
                    </a:cubicBezTo>
                    <a:cubicBezTo>
                      <a:pt x="1851" y="5675"/>
                      <a:pt x="3104" y="3043"/>
                      <a:pt x="4458" y="436"/>
                    </a:cubicBezTo>
                    <a:cubicBezTo>
                      <a:pt x="4528" y="225"/>
                      <a:pt x="4350" y="0"/>
                      <a:pt x="41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31"/>
              <p:cNvSpPr/>
              <p:nvPr/>
            </p:nvSpPr>
            <p:spPr>
              <a:xfrm>
                <a:off x="10139875" y="1035050"/>
                <a:ext cx="120325" cy="219325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8773" extrusionOk="0">
                    <a:moveTo>
                      <a:pt x="4812" y="1"/>
                    </a:moveTo>
                    <a:lnTo>
                      <a:pt x="1692" y="5688"/>
                    </a:lnTo>
                    <a:lnTo>
                      <a:pt x="1692" y="5688"/>
                    </a:lnTo>
                    <a:cubicBezTo>
                      <a:pt x="2744" y="3794"/>
                      <a:pt x="3805" y="1902"/>
                      <a:pt x="4812" y="1"/>
                    </a:cubicBezTo>
                    <a:close/>
                    <a:moveTo>
                      <a:pt x="1692" y="5688"/>
                    </a:moveTo>
                    <a:cubicBezTo>
                      <a:pt x="1122" y="6714"/>
                      <a:pt x="555" y="7742"/>
                      <a:pt x="0" y="8773"/>
                    </a:cubicBezTo>
                    <a:lnTo>
                      <a:pt x="1692" y="5688"/>
                    </a:lnTo>
                    <a:close/>
                  </a:path>
                </a:pathLst>
              </a:custGeom>
              <a:solidFill>
                <a:srgbClr val="F467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31"/>
              <p:cNvSpPr/>
              <p:nvPr/>
            </p:nvSpPr>
            <p:spPr>
              <a:xfrm>
                <a:off x="10131375" y="1029075"/>
                <a:ext cx="137750" cy="231275"/>
              </a:xfrm>
              <a:custGeom>
                <a:avLst/>
                <a:gdLst/>
                <a:ahLst/>
                <a:cxnLst/>
                <a:rect l="l" t="t" r="r" b="b"/>
                <a:pathLst>
                  <a:path w="5510" h="9251" extrusionOk="0">
                    <a:moveTo>
                      <a:pt x="5130" y="1"/>
                    </a:moveTo>
                    <a:cubicBezTo>
                      <a:pt x="5053" y="1"/>
                      <a:pt x="4982" y="40"/>
                      <a:pt x="4952" y="139"/>
                    </a:cubicBezTo>
                    <a:cubicBezTo>
                      <a:pt x="3273" y="3047"/>
                      <a:pt x="1719" y="5979"/>
                      <a:pt x="140" y="8911"/>
                    </a:cubicBezTo>
                    <a:cubicBezTo>
                      <a:pt x="1" y="9050"/>
                      <a:pt x="212" y="9250"/>
                      <a:pt x="387" y="9250"/>
                    </a:cubicBezTo>
                    <a:cubicBezTo>
                      <a:pt x="465" y="9250"/>
                      <a:pt x="535" y="9211"/>
                      <a:pt x="566" y="9112"/>
                    </a:cubicBezTo>
                    <a:cubicBezTo>
                      <a:pt x="2120" y="6179"/>
                      <a:pt x="3799" y="3272"/>
                      <a:pt x="5353" y="340"/>
                    </a:cubicBezTo>
                    <a:cubicBezTo>
                      <a:pt x="5509" y="201"/>
                      <a:pt x="5304" y="1"/>
                      <a:pt x="513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31"/>
              <p:cNvSpPr/>
              <p:nvPr/>
            </p:nvSpPr>
            <p:spPr>
              <a:xfrm>
                <a:off x="10176825" y="1053225"/>
                <a:ext cx="132875" cy="224325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8973" extrusionOk="0">
                    <a:moveTo>
                      <a:pt x="5314" y="0"/>
                    </a:moveTo>
                    <a:lnTo>
                      <a:pt x="5314" y="0"/>
                    </a:lnTo>
                    <a:cubicBezTo>
                      <a:pt x="3334" y="2933"/>
                      <a:pt x="1555" y="5965"/>
                      <a:pt x="1" y="8973"/>
                    </a:cubicBezTo>
                    <a:lnTo>
                      <a:pt x="5314" y="0"/>
                    </a:lnTo>
                    <a:close/>
                  </a:path>
                </a:pathLst>
              </a:custGeom>
              <a:solidFill>
                <a:srgbClr val="F467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31"/>
              <p:cNvSpPr/>
              <p:nvPr/>
            </p:nvSpPr>
            <p:spPr>
              <a:xfrm>
                <a:off x="10166900" y="1045925"/>
                <a:ext cx="152025" cy="240375"/>
              </a:xfrm>
              <a:custGeom>
                <a:avLst/>
                <a:gdLst/>
                <a:ahLst/>
                <a:cxnLst/>
                <a:rect l="l" t="t" r="r" b="b"/>
                <a:pathLst>
                  <a:path w="6081" h="9615" extrusionOk="0">
                    <a:moveTo>
                      <a:pt x="5672" y="0"/>
                    </a:moveTo>
                    <a:cubicBezTo>
                      <a:pt x="5602" y="0"/>
                      <a:pt x="5539" y="28"/>
                      <a:pt x="5511" y="92"/>
                    </a:cubicBezTo>
                    <a:cubicBezTo>
                      <a:pt x="3531" y="3124"/>
                      <a:pt x="1751" y="6032"/>
                      <a:pt x="72" y="9165"/>
                    </a:cubicBezTo>
                    <a:cubicBezTo>
                      <a:pt x="1" y="9396"/>
                      <a:pt x="195" y="9614"/>
                      <a:pt x="385" y="9614"/>
                    </a:cubicBezTo>
                    <a:cubicBezTo>
                      <a:pt x="463" y="9614"/>
                      <a:pt x="540" y="9578"/>
                      <a:pt x="598" y="9490"/>
                    </a:cubicBezTo>
                    <a:cubicBezTo>
                      <a:pt x="2177" y="6358"/>
                      <a:pt x="3932" y="3325"/>
                      <a:pt x="5937" y="393"/>
                    </a:cubicBezTo>
                    <a:cubicBezTo>
                      <a:pt x="6080" y="177"/>
                      <a:pt x="5851" y="0"/>
                      <a:pt x="56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31"/>
              <p:cNvSpPr/>
              <p:nvPr/>
            </p:nvSpPr>
            <p:spPr>
              <a:xfrm>
                <a:off x="10208175" y="1082050"/>
                <a:ext cx="138475" cy="216800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8672" extrusionOk="0">
                    <a:moveTo>
                      <a:pt x="5539" y="0"/>
                    </a:moveTo>
                    <a:lnTo>
                      <a:pt x="0" y="8672"/>
                    </a:lnTo>
                    <a:cubicBezTo>
                      <a:pt x="1980" y="5840"/>
                      <a:pt x="3760" y="2933"/>
                      <a:pt x="5539" y="0"/>
                    </a:cubicBezTo>
                    <a:close/>
                  </a:path>
                </a:pathLst>
              </a:custGeom>
              <a:solidFill>
                <a:srgbClr val="F467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31"/>
              <p:cNvSpPr/>
              <p:nvPr/>
            </p:nvSpPr>
            <p:spPr>
              <a:xfrm>
                <a:off x="10199025" y="1074750"/>
                <a:ext cx="154450" cy="229800"/>
              </a:xfrm>
              <a:custGeom>
                <a:avLst/>
                <a:gdLst/>
                <a:ahLst/>
                <a:cxnLst/>
                <a:rect l="l" t="t" r="r" b="b"/>
                <a:pathLst>
                  <a:path w="6178" h="9192" extrusionOk="0">
                    <a:moveTo>
                      <a:pt x="5787" y="0"/>
                    </a:moveTo>
                    <a:cubicBezTo>
                      <a:pt x="5711" y="0"/>
                      <a:pt x="5636" y="28"/>
                      <a:pt x="5579" y="92"/>
                    </a:cubicBezTo>
                    <a:cubicBezTo>
                      <a:pt x="3900" y="3099"/>
                      <a:pt x="2020" y="5931"/>
                      <a:pt x="141" y="8864"/>
                    </a:cubicBezTo>
                    <a:cubicBezTo>
                      <a:pt x="1" y="9003"/>
                      <a:pt x="214" y="9191"/>
                      <a:pt x="390" y="9191"/>
                    </a:cubicBezTo>
                    <a:cubicBezTo>
                      <a:pt x="466" y="9191"/>
                      <a:pt x="536" y="9156"/>
                      <a:pt x="567" y="9064"/>
                    </a:cubicBezTo>
                    <a:cubicBezTo>
                      <a:pt x="2547" y="6232"/>
                      <a:pt x="4326" y="3325"/>
                      <a:pt x="6105" y="392"/>
                    </a:cubicBezTo>
                    <a:cubicBezTo>
                      <a:pt x="6177" y="177"/>
                      <a:pt x="5979" y="0"/>
                      <a:pt x="57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31"/>
              <p:cNvSpPr/>
              <p:nvPr/>
            </p:nvSpPr>
            <p:spPr>
              <a:xfrm>
                <a:off x="10249525" y="1105225"/>
                <a:ext cx="130975" cy="211800"/>
              </a:xfrm>
              <a:custGeom>
                <a:avLst/>
                <a:gdLst/>
                <a:ahLst/>
                <a:cxnLst/>
                <a:rect l="l" t="t" r="r" b="b"/>
                <a:pathLst>
                  <a:path w="5239" h="8472" extrusionOk="0">
                    <a:moveTo>
                      <a:pt x="5238" y="1"/>
                    </a:moveTo>
                    <a:lnTo>
                      <a:pt x="1466" y="6101"/>
                    </a:lnTo>
                    <a:lnTo>
                      <a:pt x="1466" y="6101"/>
                    </a:lnTo>
                    <a:cubicBezTo>
                      <a:pt x="2796" y="4100"/>
                      <a:pt x="4064" y="2088"/>
                      <a:pt x="5238" y="1"/>
                    </a:cubicBezTo>
                    <a:close/>
                    <a:moveTo>
                      <a:pt x="1466" y="6101"/>
                    </a:moveTo>
                    <a:cubicBezTo>
                      <a:pt x="1263" y="6407"/>
                      <a:pt x="1058" y="6713"/>
                      <a:pt x="852" y="7018"/>
                    </a:cubicBezTo>
                    <a:cubicBezTo>
                      <a:pt x="527" y="7519"/>
                      <a:pt x="226" y="7945"/>
                      <a:pt x="0" y="8472"/>
                    </a:cubicBezTo>
                    <a:lnTo>
                      <a:pt x="1466" y="6101"/>
                    </a:lnTo>
                    <a:close/>
                  </a:path>
                </a:pathLst>
              </a:custGeom>
              <a:solidFill>
                <a:srgbClr val="F467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31"/>
              <p:cNvSpPr/>
              <p:nvPr/>
            </p:nvSpPr>
            <p:spPr>
              <a:xfrm>
                <a:off x="10241025" y="1099025"/>
                <a:ext cx="147775" cy="223975"/>
              </a:xfrm>
              <a:custGeom>
                <a:avLst/>
                <a:gdLst/>
                <a:ahLst/>
                <a:cxnLst/>
                <a:rect l="l" t="t" r="r" b="b"/>
                <a:pathLst>
                  <a:path w="5911" h="8959" extrusionOk="0">
                    <a:moveTo>
                      <a:pt x="5617" y="1"/>
                    </a:moveTo>
                    <a:cubicBezTo>
                      <a:pt x="5529" y="1"/>
                      <a:pt x="5430" y="45"/>
                      <a:pt x="5353" y="148"/>
                    </a:cubicBezTo>
                    <a:cubicBezTo>
                      <a:pt x="4526" y="1627"/>
                      <a:pt x="3699" y="2980"/>
                      <a:pt x="2746" y="4434"/>
                    </a:cubicBezTo>
                    <a:cubicBezTo>
                      <a:pt x="2345" y="5161"/>
                      <a:pt x="1919" y="5787"/>
                      <a:pt x="1393" y="6514"/>
                    </a:cubicBezTo>
                    <a:cubicBezTo>
                      <a:pt x="967" y="7141"/>
                      <a:pt x="466" y="7893"/>
                      <a:pt x="140" y="8620"/>
                    </a:cubicBezTo>
                    <a:cubicBezTo>
                      <a:pt x="1" y="8759"/>
                      <a:pt x="151" y="8958"/>
                      <a:pt x="332" y="8958"/>
                    </a:cubicBezTo>
                    <a:cubicBezTo>
                      <a:pt x="411" y="8958"/>
                      <a:pt x="497" y="8920"/>
                      <a:pt x="566" y="8820"/>
                    </a:cubicBezTo>
                    <a:cubicBezTo>
                      <a:pt x="967" y="8093"/>
                      <a:pt x="1393" y="7467"/>
                      <a:pt x="1919" y="6740"/>
                    </a:cubicBezTo>
                    <a:cubicBezTo>
                      <a:pt x="2345" y="6113"/>
                      <a:pt x="2746" y="5386"/>
                      <a:pt x="3273" y="4760"/>
                    </a:cubicBezTo>
                    <a:cubicBezTo>
                      <a:pt x="4100" y="3281"/>
                      <a:pt x="4952" y="1828"/>
                      <a:pt x="5779" y="374"/>
                    </a:cubicBezTo>
                    <a:cubicBezTo>
                      <a:pt x="5910" y="160"/>
                      <a:pt x="5783" y="1"/>
                      <a:pt x="561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31"/>
              <p:cNvSpPr/>
              <p:nvPr/>
            </p:nvSpPr>
            <p:spPr>
              <a:xfrm>
                <a:off x="10289000" y="1142200"/>
                <a:ext cx="125325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7620" extrusionOk="0">
                    <a:moveTo>
                      <a:pt x="5013" y="0"/>
                    </a:moveTo>
                    <a:lnTo>
                      <a:pt x="0" y="7619"/>
                    </a:lnTo>
                    <a:cubicBezTo>
                      <a:pt x="1780" y="5113"/>
                      <a:pt x="3434" y="2607"/>
                      <a:pt x="5013" y="0"/>
                    </a:cubicBezTo>
                    <a:close/>
                  </a:path>
                </a:pathLst>
              </a:custGeom>
              <a:solidFill>
                <a:srgbClr val="F467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31"/>
              <p:cNvSpPr/>
              <p:nvPr/>
            </p:nvSpPr>
            <p:spPr>
              <a:xfrm>
                <a:off x="10279925" y="1135550"/>
                <a:ext cx="143025" cy="201675"/>
              </a:xfrm>
              <a:custGeom>
                <a:avLst/>
                <a:gdLst/>
                <a:ahLst/>
                <a:cxnLst/>
                <a:rect l="l" t="t" r="r" b="b"/>
                <a:pathLst>
                  <a:path w="5721" h="8067" extrusionOk="0">
                    <a:moveTo>
                      <a:pt x="5437" y="0"/>
                    </a:moveTo>
                    <a:cubicBezTo>
                      <a:pt x="5348" y="0"/>
                      <a:pt x="5247" y="49"/>
                      <a:pt x="5175" y="166"/>
                    </a:cubicBezTo>
                    <a:cubicBezTo>
                      <a:pt x="3596" y="2773"/>
                      <a:pt x="1917" y="5279"/>
                      <a:pt x="163" y="7685"/>
                    </a:cubicBezTo>
                    <a:cubicBezTo>
                      <a:pt x="0" y="7902"/>
                      <a:pt x="176" y="8066"/>
                      <a:pt x="362" y="8066"/>
                    </a:cubicBezTo>
                    <a:cubicBezTo>
                      <a:pt x="434" y="8066"/>
                      <a:pt x="508" y="8042"/>
                      <a:pt x="564" y="7986"/>
                    </a:cubicBezTo>
                    <a:cubicBezTo>
                      <a:pt x="2343" y="5580"/>
                      <a:pt x="4022" y="2973"/>
                      <a:pt x="5576" y="367"/>
                    </a:cubicBezTo>
                    <a:cubicBezTo>
                      <a:pt x="5721" y="157"/>
                      <a:pt x="5597" y="0"/>
                      <a:pt x="54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31"/>
              <p:cNvSpPr/>
              <p:nvPr/>
            </p:nvSpPr>
            <p:spPr>
              <a:xfrm>
                <a:off x="10377975" y="1199200"/>
                <a:ext cx="49525" cy="68325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2733" extrusionOk="0">
                    <a:moveTo>
                      <a:pt x="1980" y="1"/>
                    </a:moveTo>
                    <a:lnTo>
                      <a:pt x="0" y="2733"/>
                    </a:lnTo>
                    <a:cubicBezTo>
                      <a:pt x="627" y="1881"/>
                      <a:pt x="1353" y="953"/>
                      <a:pt x="1980" y="1"/>
                    </a:cubicBezTo>
                    <a:close/>
                  </a:path>
                </a:pathLst>
              </a:custGeom>
              <a:solidFill>
                <a:srgbClr val="F467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31"/>
              <p:cNvSpPr/>
              <p:nvPr/>
            </p:nvSpPr>
            <p:spPr>
              <a:xfrm>
                <a:off x="10369825" y="1193550"/>
                <a:ext cx="661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647" h="3235" extrusionOk="0">
                    <a:moveTo>
                      <a:pt x="2311" y="0"/>
                    </a:moveTo>
                    <a:cubicBezTo>
                      <a:pt x="2232" y="0"/>
                      <a:pt x="2148" y="36"/>
                      <a:pt x="2080" y="127"/>
                    </a:cubicBezTo>
                    <a:cubicBezTo>
                      <a:pt x="1454" y="1079"/>
                      <a:pt x="827" y="1906"/>
                      <a:pt x="101" y="2859"/>
                    </a:cubicBezTo>
                    <a:cubicBezTo>
                      <a:pt x="0" y="2959"/>
                      <a:pt x="0" y="3059"/>
                      <a:pt x="101" y="3159"/>
                    </a:cubicBezTo>
                    <a:cubicBezTo>
                      <a:pt x="151" y="3209"/>
                      <a:pt x="232" y="3235"/>
                      <a:pt x="301" y="3235"/>
                    </a:cubicBezTo>
                    <a:cubicBezTo>
                      <a:pt x="370" y="3235"/>
                      <a:pt x="426" y="3209"/>
                      <a:pt x="426" y="3159"/>
                    </a:cubicBezTo>
                    <a:cubicBezTo>
                      <a:pt x="1153" y="2332"/>
                      <a:pt x="1880" y="1280"/>
                      <a:pt x="2507" y="352"/>
                    </a:cubicBezTo>
                    <a:cubicBezTo>
                      <a:pt x="2647" y="195"/>
                      <a:pt x="2493" y="0"/>
                      <a:pt x="231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31"/>
              <p:cNvSpPr/>
              <p:nvPr/>
            </p:nvSpPr>
            <p:spPr>
              <a:xfrm>
                <a:off x="10202525" y="1050725"/>
                <a:ext cx="13175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53" extrusionOk="0">
                    <a:moveTo>
                      <a:pt x="527" y="0"/>
                    </a:moveTo>
                    <a:lnTo>
                      <a:pt x="527" y="0"/>
                    </a:lnTo>
                    <a:cubicBezTo>
                      <a:pt x="494" y="69"/>
                      <a:pt x="465" y="135"/>
                      <a:pt x="436" y="198"/>
                    </a:cubicBezTo>
                    <a:lnTo>
                      <a:pt x="436" y="198"/>
                    </a:lnTo>
                    <a:lnTo>
                      <a:pt x="527" y="0"/>
                    </a:lnTo>
                    <a:close/>
                    <a:moveTo>
                      <a:pt x="436" y="198"/>
                    </a:moveTo>
                    <a:lnTo>
                      <a:pt x="1" y="1153"/>
                    </a:lnTo>
                    <a:cubicBezTo>
                      <a:pt x="190" y="796"/>
                      <a:pt x="291" y="527"/>
                      <a:pt x="436" y="198"/>
                    </a:cubicBezTo>
                    <a:close/>
                  </a:path>
                </a:pathLst>
              </a:custGeom>
              <a:solidFill>
                <a:srgbClr val="F467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31"/>
              <p:cNvSpPr/>
              <p:nvPr/>
            </p:nvSpPr>
            <p:spPr>
              <a:xfrm>
                <a:off x="10195000" y="1045700"/>
                <a:ext cx="28850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555" extrusionOk="0">
                    <a:moveTo>
                      <a:pt x="928" y="1"/>
                    </a:moveTo>
                    <a:cubicBezTo>
                      <a:pt x="828" y="1"/>
                      <a:pt x="728" y="1"/>
                      <a:pt x="627" y="101"/>
                    </a:cubicBezTo>
                    <a:cubicBezTo>
                      <a:pt x="427" y="502"/>
                      <a:pt x="201" y="828"/>
                      <a:pt x="101" y="1128"/>
                    </a:cubicBezTo>
                    <a:cubicBezTo>
                      <a:pt x="1" y="1254"/>
                      <a:pt x="1" y="1454"/>
                      <a:pt x="101" y="1554"/>
                    </a:cubicBezTo>
                    <a:cubicBezTo>
                      <a:pt x="302" y="1554"/>
                      <a:pt x="427" y="1554"/>
                      <a:pt x="527" y="1454"/>
                    </a:cubicBezTo>
                    <a:cubicBezTo>
                      <a:pt x="728" y="1028"/>
                      <a:pt x="928" y="727"/>
                      <a:pt x="1053" y="402"/>
                    </a:cubicBezTo>
                    <a:cubicBezTo>
                      <a:pt x="1154" y="301"/>
                      <a:pt x="1154" y="101"/>
                      <a:pt x="9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31"/>
              <p:cNvSpPr/>
              <p:nvPr/>
            </p:nvSpPr>
            <p:spPr>
              <a:xfrm>
                <a:off x="10098525" y="1136550"/>
                <a:ext cx="20700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1580" extrusionOk="0">
                    <a:moveTo>
                      <a:pt x="827" y="1"/>
                    </a:moveTo>
                    <a:lnTo>
                      <a:pt x="0" y="1580"/>
                    </a:lnTo>
                    <a:cubicBezTo>
                      <a:pt x="301" y="1053"/>
                      <a:pt x="627" y="527"/>
                      <a:pt x="827" y="1"/>
                    </a:cubicBezTo>
                    <a:close/>
                  </a:path>
                </a:pathLst>
              </a:custGeom>
              <a:solidFill>
                <a:srgbClr val="F467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31"/>
              <p:cNvSpPr/>
              <p:nvPr/>
            </p:nvSpPr>
            <p:spPr>
              <a:xfrm>
                <a:off x="10090375" y="1129675"/>
                <a:ext cx="36975" cy="52425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097" extrusionOk="0">
                    <a:moveTo>
                      <a:pt x="1116" y="0"/>
                    </a:moveTo>
                    <a:cubicBezTo>
                      <a:pt x="1053" y="0"/>
                      <a:pt x="1003" y="25"/>
                      <a:pt x="953" y="75"/>
                    </a:cubicBezTo>
                    <a:cubicBezTo>
                      <a:pt x="627" y="602"/>
                      <a:pt x="426" y="1228"/>
                      <a:pt x="101" y="1754"/>
                    </a:cubicBezTo>
                    <a:cubicBezTo>
                      <a:pt x="0" y="1855"/>
                      <a:pt x="101" y="1955"/>
                      <a:pt x="226" y="2055"/>
                    </a:cubicBezTo>
                    <a:cubicBezTo>
                      <a:pt x="255" y="2085"/>
                      <a:pt x="285" y="2097"/>
                      <a:pt x="314" y="2097"/>
                    </a:cubicBezTo>
                    <a:cubicBezTo>
                      <a:pt x="385" y="2097"/>
                      <a:pt x="456" y="2026"/>
                      <a:pt x="527" y="1955"/>
                    </a:cubicBezTo>
                    <a:cubicBezTo>
                      <a:pt x="852" y="1429"/>
                      <a:pt x="1153" y="902"/>
                      <a:pt x="1479" y="401"/>
                    </a:cubicBezTo>
                    <a:cubicBezTo>
                      <a:pt x="1479" y="276"/>
                      <a:pt x="1479" y="75"/>
                      <a:pt x="1354" y="75"/>
                    </a:cubicBezTo>
                    <a:cubicBezTo>
                      <a:pt x="1253" y="25"/>
                      <a:pt x="1178" y="0"/>
                      <a:pt x="11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31"/>
              <p:cNvSpPr/>
              <p:nvPr/>
            </p:nvSpPr>
            <p:spPr>
              <a:xfrm>
                <a:off x="10278350" y="1100225"/>
                <a:ext cx="28825" cy="55150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2206" extrusionOk="0">
                    <a:moveTo>
                      <a:pt x="1153" y="0"/>
                    </a:moveTo>
                    <a:lnTo>
                      <a:pt x="1153" y="0"/>
                    </a:lnTo>
                    <a:cubicBezTo>
                      <a:pt x="905" y="424"/>
                      <a:pt x="699" y="847"/>
                      <a:pt x="486" y="1276"/>
                    </a:cubicBezTo>
                    <a:lnTo>
                      <a:pt x="486" y="1276"/>
                    </a:lnTo>
                    <a:lnTo>
                      <a:pt x="1153" y="0"/>
                    </a:lnTo>
                    <a:close/>
                    <a:moveTo>
                      <a:pt x="486" y="1276"/>
                    </a:moveTo>
                    <a:lnTo>
                      <a:pt x="0" y="2206"/>
                    </a:lnTo>
                    <a:cubicBezTo>
                      <a:pt x="178" y="1892"/>
                      <a:pt x="334" y="1582"/>
                      <a:pt x="486" y="1276"/>
                    </a:cubicBezTo>
                    <a:close/>
                  </a:path>
                </a:pathLst>
              </a:custGeom>
              <a:solidFill>
                <a:srgbClr val="F467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31"/>
              <p:cNvSpPr/>
              <p:nvPr/>
            </p:nvSpPr>
            <p:spPr>
              <a:xfrm>
                <a:off x="10269825" y="1093700"/>
                <a:ext cx="46050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1842" h="2694" extrusionOk="0">
                    <a:moveTo>
                      <a:pt x="1503" y="1"/>
                    </a:moveTo>
                    <a:cubicBezTo>
                      <a:pt x="1415" y="1"/>
                      <a:pt x="1328" y="48"/>
                      <a:pt x="1294" y="161"/>
                    </a:cubicBezTo>
                    <a:cubicBezTo>
                      <a:pt x="867" y="888"/>
                      <a:pt x="441" y="1614"/>
                      <a:pt x="141" y="2341"/>
                    </a:cubicBezTo>
                    <a:cubicBezTo>
                      <a:pt x="0" y="2499"/>
                      <a:pt x="154" y="2693"/>
                      <a:pt x="337" y="2693"/>
                    </a:cubicBezTo>
                    <a:cubicBezTo>
                      <a:pt x="415" y="2693"/>
                      <a:pt x="499" y="2657"/>
                      <a:pt x="567" y="2567"/>
                    </a:cubicBezTo>
                    <a:cubicBezTo>
                      <a:pt x="968" y="1840"/>
                      <a:pt x="1294" y="1088"/>
                      <a:pt x="1695" y="361"/>
                    </a:cubicBezTo>
                    <a:cubicBezTo>
                      <a:pt x="1842" y="165"/>
                      <a:pt x="1669" y="1"/>
                      <a:pt x="150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31"/>
              <p:cNvSpPr/>
              <p:nvPr/>
            </p:nvSpPr>
            <p:spPr>
              <a:xfrm>
                <a:off x="10346625" y="1191700"/>
                <a:ext cx="7550" cy="15675"/>
              </a:xfrm>
              <a:custGeom>
                <a:avLst/>
                <a:gdLst/>
                <a:ahLst/>
                <a:cxnLst/>
                <a:rect l="l" t="t" r="r" b="b"/>
                <a:pathLst>
                  <a:path w="302" h="627" extrusionOk="0">
                    <a:moveTo>
                      <a:pt x="302" y="0"/>
                    </a:moveTo>
                    <a:lnTo>
                      <a:pt x="302" y="0"/>
                    </a:lnTo>
                    <a:cubicBezTo>
                      <a:pt x="252" y="100"/>
                      <a:pt x="201" y="207"/>
                      <a:pt x="151" y="314"/>
                    </a:cubicBezTo>
                    <a:lnTo>
                      <a:pt x="302" y="0"/>
                    </a:lnTo>
                    <a:close/>
                    <a:moveTo>
                      <a:pt x="151" y="314"/>
                    </a:moveTo>
                    <a:lnTo>
                      <a:pt x="1" y="627"/>
                    </a:lnTo>
                    <a:cubicBezTo>
                      <a:pt x="51" y="527"/>
                      <a:pt x="101" y="420"/>
                      <a:pt x="151" y="314"/>
                    </a:cubicBezTo>
                    <a:close/>
                  </a:path>
                </a:pathLst>
              </a:custGeom>
              <a:solidFill>
                <a:srgbClr val="F467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31"/>
              <p:cNvSpPr/>
              <p:nvPr/>
            </p:nvSpPr>
            <p:spPr>
              <a:xfrm>
                <a:off x="10338500" y="1184575"/>
                <a:ext cx="23825" cy="3032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1213" extrusionOk="0">
                    <a:moveTo>
                      <a:pt x="617" y="1"/>
                    </a:moveTo>
                    <a:cubicBezTo>
                      <a:pt x="541" y="1"/>
                      <a:pt x="484" y="56"/>
                      <a:pt x="426" y="185"/>
                    </a:cubicBezTo>
                    <a:cubicBezTo>
                      <a:pt x="326" y="385"/>
                      <a:pt x="201" y="586"/>
                      <a:pt x="0" y="812"/>
                    </a:cubicBezTo>
                    <a:cubicBezTo>
                      <a:pt x="0" y="912"/>
                      <a:pt x="0" y="1112"/>
                      <a:pt x="100" y="1213"/>
                    </a:cubicBezTo>
                    <a:cubicBezTo>
                      <a:pt x="201" y="1213"/>
                      <a:pt x="426" y="1213"/>
                      <a:pt x="526" y="1112"/>
                    </a:cubicBezTo>
                    <a:cubicBezTo>
                      <a:pt x="627" y="812"/>
                      <a:pt x="727" y="586"/>
                      <a:pt x="827" y="385"/>
                    </a:cubicBezTo>
                    <a:cubicBezTo>
                      <a:pt x="953" y="285"/>
                      <a:pt x="953" y="85"/>
                      <a:pt x="827" y="85"/>
                    </a:cubicBezTo>
                    <a:cubicBezTo>
                      <a:pt x="742" y="31"/>
                      <a:pt x="674" y="1"/>
                      <a:pt x="61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D087B8F-7513-4050-83BE-110BE7237B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284261"/>
              </p:ext>
            </p:extLst>
          </p:nvPr>
        </p:nvGraphicFramePr>
        <p:xfrm>
          <a:off x="4299155" y="1550205"/>
          <a:ext cx="4365522" cy="1994224"/>
        </p:xfrm>
        <a:graphic>
          <a:graphicData uri="http://schemas.openxmlformats.org/drawingml/2006/table">
            <a:tbl>
              <a:tblPr/>
              <a:tblGrid>
                <a:gridCol w="4365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6763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bs-Latn-BA" sz="2000" dirty="0" err="1">
                          <a:effectLst/>
                          <a:latin typeface="Aldrich"/>
                          <a:ea typeface="Calibri" panose="020F0502020204030204" pitchFamily="34" charset="0"/>
                          <a:cs typeface="Arial" panose="020B0604020202020204" pitchFamily="34" charset="0"/>
                          <a:hlinkClick r:id="rId4" action="ppaction://hlinksldjump"/>
                        </a:rPr>
                        <a:t>Математичке</a:t>
                      </a:r>
                      <a:r>
                        <a:rPr lang="bs-Latn-BA" sz="2000" dirty="0">
                          <a:effectLst/>
                          <a:latin typeface="Aldrich"/>
                          <a:ea typeface="Calibri" panose="020F0502020204030204" pitchFamily="34" charset="0"/>
                          <a:cs typeface="Arial" panose="020B0604020202020204" pitchFamily="34" charset="0"/>
                          <a:hlinkClick r:id="rId4" action="ppaction://hlinksldjump"/>
                        </a:rPr>
                        <a:t> </a:t>
                      </a:r>
                      <a:r>
                        <a:rPr lang="bs-Latn-BA" sz="2000" dirty="0" err="1">
                          <a:effectLst/>
                          <a:latin typeface="Aldrich"/>
                          <a:ea typeface="Calibri" panose="020F0502020204030204" pitchFamily="34" charset="0"/>
                          <a:cs typeface="Arial" panose="020B0604020202020204" pitchFamily="34" charset="0"/>
                          <a:hlinkClick r:id="rId4" action="ppaction://hlinksldjump"/>
                        </a:rPr>
                        <a:t>основе</a:t>
                      </a:r>
                      <a:r>
                        <a:rPr lang="bs-Latn-BA" sz="2000" dirty="0">
                          <a:effectLst/>
                          <a:latin typeface="Aldrich"/>
                          <a:ea typeface="Calibri" panose="020F0502020204030204" pitchFamily="34" charset="0"/>
                          <a:cs typeface="Arial" panose="020B0604020202020204" pitchFamily="34" charset="0"/>
                          <a:hlinkClick r:id="rId4" action="ppaction://hlinksldjump"/>
                        </a:rPr>
                        <a:t> </a:t>
                      </a:r>
                      <a:r>
                        <a:rPr lang="bs-Latn-BA" sz="2000" dirty="0" err="1">
                          <a:effectLst/>
                          <a:latin typeface="Aldrich"/>
                          <a:ea typeface="Calibri" panose="020F0502020204030204" pitchFamily="34" charset="0"/>
                          <a:cs typeface="Arial" panose="020B0604020202020204" pitchFamily="34" charset="0"/>
                          <a:hlinkClick r:id="rId4" action="ppaction://hlinksldjump"/>
                        </a:rPr>
                        <a:t>рачунара</a:t>
                      </a:r>
                      <a:endParaRPr lang="sr-Cyrl-RS" sz="2000" dirty="0">
                        <a:effectLst/>
                        <a:latin typeface="Aldrich"/>
                        <a:ea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bs-Latn-BA" sz="2000" dirty="0" err="1">
                          <a:effectLst/>
                          <a:latin typeface="Aldrich"/>
                          <a:ea typeface="Calibri" panose="020F0502020204030204" pitchFamily="34" charset="0"/>
                          <a:cs typeface="Arial" panose="020B0604020202020204" pitchFamily="34" charset="0"/>
                          <a:hlinkClick r:id="rId5" action="ppaction://hlinksldjump"/>
                        </a:rPr>
                        <a:t>Програмирање</a:t>
                      </a:r>
                      <a:r>
                        <a:rPr lang="bs-Latn-BA" sz="2000" dirty="0">
                          <a:effectLst/>
                          <a:latin typeface="Aldrich"/>
                          <a:ea typeface="Calibri" panose="020F0502020204030204" pitchFamily="34" charset="0"/>
                          <a:cs typeface="Arial" panose="020B0604020202020204" pitchFamily="34" charset="0"/>
                          <a:hlinkClick r:id="rId5" action="ppaction://hlinksldjump"/>
                        </a:rPr>
                        <a:t> и </a:t>
                      </a:r>
                      <a:r>
                        <a:rPr lang="bs-Latn-BA" sz="2000" dirty="0" err="1">
                          <a:effectLst/>
                          <a:latin typeface="Aldrich"/>
                          <a:ea typeface="Calibri" panose="020F0502020204030204" pitchFamily="34" charset="0"/>
                          <a:cs typeface="Arial" panose="020B0604020202020204" pitchFamily="34" charset="0"/>
                          <a:hlinkClick r:id="rId5" action="ppaction://hlinksldjump"/>
                        </a:rPr>
                        <a:t>програмски</a:t>
                      </a:r>
                      <a:r>
                        <a:rPr lang="bs-Latn-BA" sz="2000" dirty="0">
                          <a:effectLst/>
                          <a:latin typeface="Aldrich"/>
                          <a:ea typeface="Calibri" panose="020F0502020204030204" pitchFamily="34" charset="0"/>
                          <a:cs typeface="Arial" panose="020B0604020202020204" pitchFamily="34" charset="0"/>
                          <a:hlinkClick r:id="rId5" action="ppaction://hlinksldjump"/>
                        </a:rPr>
                        <a:t> </a:t>
                      </a:r>
                      <a:r>
                        <a:rPr lang="bs-Latn-BA" sz="2000" dirty="0" err="1">
                          <a:effectLst/>
                          <a:latin typeface="Aldrich"/>
                          <a:ea typeface="Calibri" panose="020F0502020204030204" pitchFamily="34" charset="0"/>
                          <a:cs typeface="Arial" panose="020B0604020202020204" pitchFamily="34" charset="0"/>
                          <a:hlinkClick r:id="rId5" action="ppaction://hlinksldjump"/>
                        </a:rPr>
                        <a:t>језик</a:t>
                      </a:r>
                      <a:r>
                        <a:rPr lang="bs-Latn-BA" sz="2000" dirty="0">
                          <a:effectLst/>
                          <a:latin typeface="Aldrich"/>
                          <a:ea typeface="Calibri" panose="020F0502020204030204" pitchFamily="34" charset="0"/>
                          <a:cs typeface="Arial" panose="020B0604020202020204" pitchFamily="34" charset="0"/>
                          <a:hlinkClick r:id="rId5" action="ppaction://hlinksldjump"/>
                        </a:rPr>
                        <a:t> </a:t>
                      </a:r>
                      <a:endParaRPr lang="en-US" sz="2000" dirty="0">
                        <a:effectLst/>
                        <a:latin typeface="Aldrich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03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sr-Cyrl-RS" sz="2000" dirty="0">
                          <a:effectLst/>
                          <a:latin typeface="Aldrich"/>
                          <a:ea typeface="Times New Roman" panose="02020603050405020304" pitchFamily="18" charset="0"/>
                          <a:cs typeface="Courier New" panose="02070309020205020404" pitchFamily="49" charset="0"/>
                          <a:hlinkClick r:id="rId6" action="ppaction://hlinksldjump"/>
                        </a:rPr>
                        <a:t>Увод у графички дизајн </a:t>
                      </a:r>
                      <a:endParaRPr lang="en-US" sz="2000" dirty="0">
                        <a:effectLst/>
                        <a:latin typeface="Aldrich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2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bs-Latn-BA" sz="2000" dirty="0" err="1">
                          <a:effectLst/>
                          <a:latin typeface="Aldrich"/>
                          <a:ea typeface="Calibri" panose="020F0502020204030204" pitchFamily="34" charset="0"/>
                          <a:hlinkClick r:id="rId7" action="ppaction://hlinksldjump"/>
                        </a:rPr>
                        <a:t>Мрежне</a:t>
                      </a:r>
                      <a:r>
                        <a:rPr lang="bs-Latn-BA" sz="2000" dirty="0">
                          <a:effectLst/>
                          <a:latin typeface="Aldrich"/>
                          <a:ea typeface="Calibri" panose="020F0502020204030204" pitchFamily="34" charset="0"/>
                          <a:hlinkClick r:id="rId7" action="ppaction://hlinksldjump"/>
                        </a:rPr>
                        <a:t> </a:t>
                      </a:r>
                      <a:r>
                        <a:rPr lang="bs-Latn-BA" sz="2000" dirty="0" err="1">
                          <a:effectLst/>
                          <a:latin typeface="Aldrich"/>
                          <a:ea typeface="Calibri" panose="020F0502020204030204" pitchFamily="34" charset="0"/>
                          <a:hlinkClick r:id="rId7" action="ppaction://hlinksldjump"/>
                        </a:rPr>
                        <a:t>комуникације</a:t>
                      </a:r>
                      <a:endParaRPr lang="en-US" sz="2000" dirty="0">
                        <a:solidFill>
                          <a:schemeClr val="accent3"/>
                        </a:solidFill>
                        <a:latin typeface="Aldrich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Наслов 3">
            <a:extLst>
              <a:ext uri="{FF2B5EF4-FFF2-40B4-BE49-F238E27FC236}">
                <a16:creationId xmlns:a16="http://schemas.microsoft.com/office/drawing/2014/main" id="{D7764D95-EA5E-4EC9-0406-E3BCE07FA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0" y="907280"/>
            <a:ext cx="3441000" cy="426900"/>
          </a:xfrm>
        </p:spPr>
        <p:txBody>
          <a:bodyPr/>
          <a:lstStyle/>
          <a:p>
            <a:r>
              <a:rPr lang="sr-Cyrl-RS" sz="2800" dirty="0">
                <a:solidFill>
                  <a:schemeClr val="tx1"/>
                </a:solidFill>
              </a:rPr>
              <a:t>Наставне теме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Правоугаоник 6">
            <a:hlinkClick r:id="rId8" action="ppaction://hlinksldjump"/>
            <a:extLst>
              <a:ext uri="{FF2B5EF4-FFF2-40B4-BE49-F238E27FC236}">
                <a16:creationId xmlns:a16="http://schemas.microsoft.com/office/drawing/2014/main" id="{D3B6A34E-037D-E1F3-F33D-88C4C1BFACEC}"/>
              </a:ext>
            </a:extLst>
          </p:cNvPr>
          <p:cNvSpPr/>
          <p:nvPr/>
        </p:nvSpPr>
        <p:spPr>
          <a:xfrm>
            <a:off x="7860891" y="4299154"/>
            <a:ext cx="921774" cy="4830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Права линија спајања са стрелицом 7">
            <a:extLst>
              <a:ext uri="{FF2B5EF4-FFF2-40B4-BE49-F238E27FC236}">
                <a16:creationId xmlns:a16="http://schemas.microsoft.com/office/drawing/2014/main" id="{6F98A95A-52F2-63F3-8B29-55A6DE5C1C9B}"/>
              </a:ext>
            </a:extLst>
          </p:cNvPr>
          <p:cNvCxnSpPr/>
          <p:nvPr/>
        </p:nvCxnSpPr>
        <p:spPr>
          <a:xfrm flipH="1">
            <a:off x="8023123" y="4542503"/>
            <a:ext cx="648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219110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32"/>
          <p:cNvSpPr/>
          <p:nvPr/>
        </p:nvSpPr>
        <p:spPr>
          <a:xfrm>
            <a:off x="3702060" y="1930419"/>
            <a:ext cx="1739885" cy="1739885"/>
          </a:xfrm>
          <a:custGeom>
            <a:avLst/>
            <a:gdLst/>
            <a:ahLst/>
            <a:cxnLst/>
            <a:rect l="l" t="t" r="r" b="b"/>
            <a:pathLst>
              <a:path w="27756" h="27756" extrusionOk="0">
                <a:moveTo>
                  <a:pt x="13878" y="0"/>
                </a:moveTo>
                <a:cubicBezTo>
                  <a:pt x="6217" y="0"/>
                  <a:pt x="0" y="6211"/>
                  <a:pt x="0" y="13878"/>
                </a:cubicBezTo>
                <a:cubicBezTo>
                  <a:pt x="0" y="21539"/>
                  <a:pt x="6217" y="27756"/>
                  <a:pt x="13878" y="27756"/>
                </a:cubicBezTo>
                <a:cubicBezTo>
                  <a:pt x="21545" y="27756"/>
                  <a:pt x="27756" y="21539"/>
                  <a:pt x="27756" y="13878"/>
                </a:cubicBezTo>
                <a:cubicBezTo>
                  <a:pt x="27756" y="6211"/>
                  <a:pt x="21545" y="0"/>
                  <a:pt x="138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32"/>
          <p:cNvSpPr/>
          <p:nvPr/>
        </p:nvSpPr>
        <p:spPr>
          <a:xfrm>
            <a:off x="3545345" y="1773705"/>
            <a:ext cx="2053310" cy="2053310"/>
          </a:xfrm>
          <a:custGeom>
            <a:avLst/>
            <a:gdLst/>
            <a:ahLst/>
            <a:cxnLst/>
            <a:rect l="l" t="t" r="r" b="b"/>
            <a:pathLst>
              <a:path w="32756" h="32756" fill="none" extrusionOk="0">
                <a:moveTo>
                  <a:pt x="16378" y="32755"/>
                </a:moveTo>
                <a:lnTo>
                  <a:pt x="16378" y="32755"/>
                </a:lnTo>
                <a:cubicBezTo>
                  <a:pt x="7331" y="32755"/>
                  <a:pt x="1" y="25418"/>
                  <a:pt x="1" y="16378"/>
                </a:cubicBezTo>
                <a:lnTo>
                  <a:pt x="1" y="16378"/>
                </a:lnTo>
                <a:cubicBezTo>
                  <a:pt x="1" y="7331"/>
                  <a:pt x="7331" y="1"/>
                  <a:pt x="16378" y="1"/>
                </a:cubicBezTo>
                <a:lnTo>
                  <a:pt x="16378" y="1"/>
                </a:lnTo>
                <a:cubicBezTo>
                  <a:pt x="25425" y="1"/>
                  <a:pt x="32755" y="7331"/>
                  <a:pt x="32755" y="16378"/>
                </a:cubicBezTo>
                <a:lnTo>
                  <a:pt x="32755" y="16378"/>
                </a:lnTo>
                <a:cubicBezTo>
                  <a:pt x="32755" y="25418"/>
                  <a:pt x="25425" y="32755"/>
                  <a:pt x="16378" y="32755"/>
                </a:cubicBezTo>
                <a:close/>
              </a:path>
            </a:pathLst>
          </a:custGeom>
          <a:solidFill>
            <a:srgbClr val="FFFFFF"/>
          </a:solidFill>
          <a:ln w="285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32"/>
          <p:cNvSpPr/>
          <p:nvPr/>
        </p:nvSpPr>
        <p:spPr>
          <a:xfrm>
            <a:off x="4040005" y="2403843"/>
            <a:ext cx="1063969" cy="674050"/>
          </a:xfrm>
          <a:custGeom>
            <a:avLst/>
            <a:gdLst/>
            <a:ahLst/>
            <a:cxnLst/>
            <a:rect l="l" t="t" r="r" b="b"/>
            <a:pathLst>
              <a:path w="13095" h="8296" extrusionOk="0">
                <a:moveTo>
                  <a:pt x="1289" y="0"/>
                </a:moveTo>
                <a:cubicBezTo>
                  <a:pt x="576" y="0"/>
                  <a:pt x="0" y="602"/>
                  <a:pt x="0" y="1341"/>
                </a:cubicBezTo>
                <a:lnTo>
                  <a:pt x="0" y="6955"/>
                </a:lnTo>
                <a:cubicBezTo>
                  <a:pt x="0" y="7693"/>
                  <a:pt x="576" y="8296"/>
                  <a:pt x="1289" y="8296"/>
                </a:cubicBezTo>
                <a:lnTo>
                  <a:pt x="11805" y="8296"/>
                </a:lnTo>
                <a:cubicBezTo>
                  <a:pt x="12518" y="8296"/>
                  <a:pt x="13094" y="7693"/>
                  <a:pt x="13094" y="6955"/>
                </a:cubicBezTo>
                <a:lnTo>
                  <a:pt x="13094" y="1341"/>
                </a:lnTo>
                <a:cubicBezTo>
                  <a:pt x="13094" y="602"/>
                  <a:pt x="12518" y="7"/>
                  <a:pt x="11805" y="0"/>
                </a:cubicBezTo>
                <a:close/>
              </a:path>
            </a:pathLst>
          </a:custGeom>
          <a:solidFill>
            <a:srgbClr val="FFFFFF"/>
          </a:solidFill>
          <a:ln w="975" cap="flat" cmpd="sng">
            <a:solidFill>
              <a:srgbClr val="507FB5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32"/>
          <p:cNvSpPr/>
          <p:nvPr/>
        </p:nvSpPr>
        <p:spPr>
          <a:xfrm>
            <a:off x="4040005" y="2404331"/>
            <a:ext cx="1063969" cy="673563"/>
          </a:xfrm>
          <a:custGeom>
            <a:avLst/>
            <a:gdLst/>
            <a:ahLst/>
            <a:cxnLst/>
            <a:rect l="l" t="t" r="r" b="b"/>
            <a:pathLst>
              <a:path w="13095" h="8290" extrusionOk="0">
                <a:moveTo>
                  <a:pt x="1289" y="1"/>
                </a:moveTo>
                <a:cubicBezTo>
                  <a:pt x="576" y="1"/>
                  <a:pt x="0" y="596"/>
                  <a:pt x="0" y="1341"/>
                </a:cubicBezTo>
                <a:lnTo>
                  <a:pt x="0" y="6949"/>
                </a:lnTo>
                <a:cubicBezTo>
                  <a:pt x="0" y="7687"/>
                  <a:pt x="576" y="8290"/>
                  <a:pt x="1289" y="8290"/>
                </a:cubicBezTo>
                <a:lnTo>
                  <a:pt x="11805" y="8290"/>
                </a:lnTo>
                <a:cubicBezTo>
                  <a:pt x="12518" y="8290"/>
                  <a:pt x="13094" y="7687"/>
                  <a:pt x="13094" y="6949"/>
                </a:cubicBezTo>
                <a:lnTo>
                  <a:pt x="13094" y="1341"/>
                </a:lnTo>
                <a:cubicBezTo>
                  <a:pt x="13094" y="596"/>
                  <a:pt x="12518" y="1"/>
                  <a:pt x="11805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5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32"/>
          <p:cNvSpPr/>
          <p:nvPr/>
        </p:nvSpPr>
        <p:spPr>
          <a:xfrm>
            <a:off x="4128895" y="2490132"/>
            <a:ext cx="886113" cy="506756"/>
          </a:xfrm>
          <a:custGeom>
            <a:avLst/>
            <a:gdLst/>
            <a:ahLst/>
            <a:cxnLst/>
            <a:rect l="l" t="t" r="r" b="b"/>
            <a:pathLst>
              <a:path w="10906" h="6237" extrusionOk="0">
                <a:moveTo>
                  <a:pt x="240" y="0"/>
                </a:moveTo>
                <a:cubicBezTo>
                  <a:pt x="104" y="0"/>
                  <a:pt x="0" y="110"/>
                  <a:pt x="0" y="240"/>
                </a:cubicBezTo>
                <a:lnTo>
                  <a:pt x="0" y="5997"/>
                </a:lnTo>
                <a:cubicBezTo>
                  <a:pt x="0" y="6126"/>
                  <a:pt x="104" y="6236"/>
                  <a:pt x="240" y="6236"/>
                </a:cubicBezTo>
                <a:lnTo>
                  <a:pt x="10673" y="6236"/>
                </a:lnTo>
                <a:cubicBezTo>
                  <a:pt x="10802" y="6236"/>
                  <a:pt x="10906" y="6126"/>
                  <a:pt x="10906" y="5997"/>
                </a:cubicBezTo>
                <a:lnTo>
                  <a:pt x="10906" y="240"/>
                </a:lnTo>
                <a:cubicBezTo>
                  <a:pt x="10906" y="110"/>
                  <a:pt x="10802" y="0"/>
                  <a:pt x="10673" y="0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32"/>
          <p:cNvSpPr/>
          <p:nvPr/>
        </p:nvSpPr>
        <p:spPr>
          <a:xfrm>
            <a:off x="4128895" y="2490132"/>
            <a:ext cx="886113" cy="506756"/>
          </a:xfrm>
          <a:custGeom>
            <a:avLst/>
            <a:gdLst/>
            <a:ahLst/>
            <a:cxnLst/>
            <a:rect l="l" t="t" r="r" b="b"/>
            <a:pathLst>
              <a:path w="10906" h="6237" fill="none" extrusionOk="0">
                <a:moveTo>
                  <a:pt x="10906" y="5997"/>
                </a:moveTo>
                <a:cubicBezTo>
                  <a:pt x="10906" y="6126"/>
                  <a:pt x="10802" y="6236"/>
                  <a:pt x="10673" y="6236"/>
                </a:cubicBezTo>
                <a:lnTo>
                  <a:pt x="240" y="6236"/>
                </a:lnTo>
                <a:cubicBezTo>
                  <a:pt x="104" y="6236"/>
                  <a:pt x="0" y="6126"/>
                  <a:pt x="0" y="5997"/>
                </a:cubicBezTo>
                <a:lnTo>
                  <a:pt x="0" y="240"/>
                </a:lnTo>
                <a:cubicBezTo>
                  <a:pt x="0" y="110"/>
                  <a:pt x="104" y="0"/>
                  <a:pt x="240" y="0"/>
                </a:cubicBezTo>
                <a:lnTo>
                  <a:pt x="10673" y="0"/>
                </a:lnTo>
                <a:cubicBezTo>
                  <a:pt x="10802" y="0"/>
                  <a:pt x="10906" y="110"/>
                  <a:pt x="10906" y="240"/>
                </a:cubicBezTo>
                <a:close/>
              </a:path>
            </a:pathLst>
          </a:custGeom>
          <a:noFill/>
          <a:ln w="19050" cap="flat" cmpd="sng">
            <a:solidFill>
              <a:schemeClr val="accent5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32"/>
          <p:cNvSpPr/>
          <p:nvPr/>
        </p:nvSpPr>
        <p:spPr>
          <a:xfrm>
            <a:off x="4424083" y="2564315"/>
            <a:ext cx="296319" cy="296319"/>
          </a:xfrm>
          <a:custGeom>
            <a:avLst/>
            <a:gdLst/>
            <a:ahLst/>
            <a:cxnLst/>
            <a:rect l="l" t="t" r="r" b="b"/>
            <a:pathLst>
              <a:path w="3647" h="3647" fill="none" extrusionOk="0">
                <a:moveTo>
                  <a:pt x="3646" y="1820"/>
                </a:moveTo>
                <a:cubicBezTo>
                  <a:pt x="3646" y="2830"/>
                  <a:pt x="2830" y="3646"/>
                  <a:pt x="1820" y="3646"/>
                </a:cubicBezTo>
                <a:cubicBezTo>
                  <a:pt x="816" y="3646"/>
                  <a:pt x="0" y="2830"/>
                  <a:pt x="0" y="1820"/>
                </a:cubicBezTo>
                <a:cubicBezTo>
                  <a:pt x="0" y="816"/>
                  <a:pt x="816" y="0"/>
                  <a:pt x="1820" y="0"/>
                </a:cubicBezTo>
                <a:cubicBezTo>
                  <a:pt x="2830" y="0"/>
                  <a:pt x="3646" y="816"/>
                  <a:pt x="3646" y="182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32"/>
          <p:cNvSpPr/>
          <p:nvPr/>
        </p:nvSpPr>
        <p:spPr>
          <a:xfrm>
            <a:off x="4549861" y="2644754"/>
            <a:ext cx="85800" cy="135363"/>
          </a:xfrm>
          <a:custGeom>
            <a:avLst/>
            <a:gdLst/>
            <a:ahLst/>
            <a:cxnLst/>
            <a:rect l="l" t="t" r="r" b="b"/>
            <a:pathLst>
              <a:path w="1056" h="1666" extrusionOk="0">
                <a:moveTo>
                  <a:pt x="0" y="1"/>
                </a:moveTo>
                <a:lnTo>
                  <a:pt x="0" y="1665"/>
                </a:lnTo>
                <a:lnTo>
                  <a:pt x="1056" y="830"/>
                </a:lnTo>
                <a:lnTo>
                  <a:pt x="0" y="1"/>
                </a:lnTo>
                <a:close/>
              </a:path>
            </a:pathLst>
          </a:custGeom>
          <a:solidFill>
            <a:schemeClr val="accent3"/>
          </a:solidFill>
          <a:ln w="2925" cap="flat" cmpd="sng">
            <a:solidFill>
              <a:schemeClr val="accent3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32"/>
          <p:cNvSpPr/>
          <p:nvPr/>
        </p:nvSpPr>
        <p:spPr>
          <a:xfrm>
            <a:off x="4170983" y="2924179"/>
            <a:ext cx="802506" cy="81"/>
          </a:xfrm>
          <a:custGeom>
            <a:avLst/>
            <a:gdLst/>
            <a:ahLst/>
            <a:cxnLst/>
            <a:rect l="l" t="t" r="r" b="b"/>
            <a:pathLst>
              <a:path w="9877" h="1" fill="none" extrusionOk="0">
                <a:moveTo>
                  <a:pt x="1" y="1"/>
                </a:moveTo>
                <a:lnTo>
                  <a:pt x="9876" y="1"/>
                </a:lnTo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32"/>
          <p:cNvSpPr/>
          <p:nvPr/>
        </p:nvSpPr>
        <p:spPr>
          <a:xfrm>
            <a:off x="4528817" y="2445363"/>
            <a:ext cx="86856" cy="81"/>
          </a:xfrm>
          <a:custGeom>
            <a:avLst/>
            <a:gdLst/>
            <a:ahLst/>
            <a:cxnLst/>
            <a:rect l="l" t="t" r="r" b="b"/>
            <a:pathLst>
              <a:path w="1069" h="1" fill="none" extrusionOk="0">
                <a:moveTo>
                  <a:pt x="0" y="1"/>
                </a:moveTo>
                <a:lnTo>
                  <a:pt x="1069" y="1"/>
                </a:ln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32"/>
          <p:cNvSpPr/>
          <p:nvPr/>
        </p:nvSpPr>
        <p:spPr>
          <a:xfrm>
            <a:off x="4040005" y="3077826"/>
            <a:ext cx="1063969" cy="119031"/>
          </a:xfrm>
          <a:custGeom>
            <a:avLst/>
            <a:gdLst/>
            <a:ahLst/>
            <a:cxnLst/>
            <a:rect l="l" t="t" r="r" b="b"/>
            <a:pathLst>
              <a:path w="13095" h="1465" extrusionOk="0">
                <a:moveTo>
                  <a:pt x="732" y="1"/>
                </a:moveTo>
                <a:cubicBezTo>
                  <a:pt x="330" y="1"/>
                  <a:pt x="0" y="331"/>
                  <a:pt x="0" y="732"/>
                </a:cubicBezTo>
                <a:cubicBezTo>
                  <a:pt x="0" y="1134"/>
                  <a:pt x="330" y="1464"/>
                  <a:pt x="732" y="1464"/>
                </a:cubicBezTo>
                <a:lnTo>
                  <a:pt x="12362" y="1464"/>
                </a:lnTo>
                <a:cubicBezTo>
                  <a:pt x="12764" y="1464"/>
                  <a:pt x="13094" y="1134"/>
                  <a:pt x="13094" y="732"/>
                </a:cubicBezTo>
                <a:cubicBezTo>
                  <a:pt x="13094" y="331"/>
                  <a:pt x="12764" y="1"/>
                  <a:pt x="12362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5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32"/>
          <p:cNvSpPr/>
          <p:nvPr/>
        </p:nvSpPr>
        <p:spPr>
          <a:xfrm>
            <a:off x="4577719" y="3672008"/>
            <a:ext cx="81" cy="8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1"/>
                </a:moveTo>
                <a:close/>
              </a:path>
            </a:pathLst>
          </a:custGeom>
          <a:noFill/>
          <a:ln w="2925" cap="flat" cmpd="sng">
            <a:solidFill>
              <a:srgbClr val="F1CB30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32"/>
          <p:cNvSpPr txBox="1"/>
          <p:nvPr/>
        </p:nvSpPr>
        <p:spPr>
          <a:xfrm>
            <a:off x="6351493" y="1496961"/>
            <a:ext cx="2283687" cy="803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000" b="1" dirty="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  <a:hlinkClick r:id="rId4" action="ppaction://hlinksldjump"/>
              </a:rPr>
              <a:t>Конверзија и </a:t>
            </a:r>
            <a:r>
              <a:rPr lang="sr-Cyrl-RS" sz="2000" b="1" dirty="0" err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  <a:hlinkClick r:id="rId4" action="ppaction://hlinksldjump"/>
              </a:rPr>
              <a:t>биналрна</a:t>
            </a:r>
            <a:r>
              <a:rPr lang="sr-Cyrl-RS" sz="2000" b="1" dirty="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  <a:hlinkClick r:id="rId4" action="ppaction://hlinksldjump"/>
              </a:rPr>
              <a:t> алгебра</a:t>
            </a:r>
            <a:endParaRPr sz="2000" b="1" dirty="0">
              <a:solidFill>
                <a:schemeClr val="accent5"/>
              </a:solidFill>
              <a:latin typeface="Aldrich"/>
              <a:ea typeface="Aldrich"/>
              <a:cs typeface="Aldrich"/>
              <a:sym typeface="Aldrich"/>
            </a:endParaRPr>
          </a:p>
        </p:txBody>
      </p:sp>
      <p:sp>
        <p:nvSpPr>
          <p:cNvPr id="700" name="Google Shape;700;p32"/>
          <p:cNvSpPr txBox="1"/>
          <p:nvPr/>
        </p:nvSpPr>
        <p:spPr>
          <a:xfrm>
            <a:off x="840634" y="1803488"/>
            <a:ext cx="2079600" cy="636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000" b="1" dirty="0">
                <a:solidFill>
                  <a:schemeClr val="tx1"/>
                </a:solidFill>
                <a:latin typeface="Aldrich"/>
                <a:ea typeface="Aldrich"/>
                <a:cs typeface="Aldrich"/>
                <a:sym typeface="Aldrich"/>
                <a:hlinkClick r:id="rId5" action="ppaction://hlinksldjump"/>
              </a:rPr>
              <a:t>Бројни системи</a:t>
            </a:r>
            <a:endParaRPr sz="2000" b="1" dirty="0">
              <a:solidFill>
                <a:schemeClr val="tx1"/>
              </a:solidFill>
              <a:latin typeface="Aldrich"/>
              <a:ea typeface="Aldrich"/>
              <a:cs typeface="Aldrich"/>
              <a:sym typeface="Aldrich"/>
            </a:endParaRPr>
          </a:p>
        </p:txBody>
      </p:sp>
      <p:cxnSp>
        <p:nvCxnSpPr>
          <p:cNvPr id="705" name="Google Shape;705;p32"/>
          <p:cNvCxnSpPr>
            <a:cxnSpLocks/>
            <a:stCxn id="700" idx="3"/>
          </p:cNvCxnSpPr>
          <p:nvPr/>
        </p:nvCxnSpPr>
        <p:spPr>
          <a:xfrm>
            <a:off x="2920234" y="2121895"/>
            <a:ext cx="781800" cy="141106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706" name="Google Shape;706;p32"/>
          <p:cNvSpPr/>
          <p:nvPr/>
        </p:nvSpPr>
        <p:spPr>
          <a:xfrm>
            <a:off x="3838538" y="1838325"/>
            <a:ext cx="238200" cy="2382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32"/>
          <p:cNvSpPr/>
          <p:nvPr/>
        </p:nvSpPr>
        <p:spPr>
          <a:xfrm>
            <a:off x="5067263" y="1838325"/>
            <a:ext cx="238200" cy="238200"/>
          </a:xfrm>
          <a:prstGeom prst="ellipse">
            <a:avLst/>
          </a:prstGeom>
          <a:solidFill>
            <a:schemeClr val="accent6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08" name="Google Shape;708;p32"/>
          <p:cNvCxnSpPr/>
          <p:nvPr/>
        </p:nvCxnSpPr>
        <p:spPr>
          <a:xfrm rot="10800000">
            <a:off x="5569700" y="1956474"/>
            <a:ext cx="781800" cy="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711" name="Google Shape;711;p32"/>
          <p:cNvSpPr/>
          <p:nvPr/>
        </p:nvSpPr>
        <p:spPr>
          <a:xfrm>
            <a:off x="3838538" y="3533775"/>
            <a:ext cx="238200" cy="2382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32"/>
          <p:cNvSpPr/>
          <p:nvPr/>
        </p:nvSpPr>
        <p:spPr>
          <a:xfrm>
            <a:off x="5067263" y="3533775"/>
            <a:ext cx="238200" cy="238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Правоугаоник 9">
            <a:hlinkClick r:id="rId6" action="ppaction://hlinksldjump"/>
            <a:extLst>
              <a:ext uri="{FF2B5EF4-FFF2-40B4-BE49-F238E27FC236}">
                <a16:creationId xmlns:a16="http://schemas.microsoft.com/office/drawing/2014/main" id="{EA737841-EF58-F8E3-3314-99D1BDA9BA4F}"/>
              </a:ext>
            </a:extLst>
          </p:cNvPr>
          <p:cNvSpPr/>
          <p:nvPr/>
        </p:nvSpPr>
        <p:spPr>
          <a:xfrm>
            <a:off x="7883013" y="4247535"/>
            <a:ext cx="921774" cy="4830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Права линија спајања са стрелицом 10">
            <a:extLst>
              <a:ext uri="{FF2B5EF4-FFF2-40B4-BE49-F238E27FC236}">
                <a16:creationId xmlns:a16="http://schemas.microsoft.com/office/drawing/2014/main" id="{BDB790B5-0CD5-98E1-9957-1D0B3BC248A7}"/>
              </a:ext>
            </a:extLst>
          </p:cNvPr>
          <p:cNvCxnSpPr/>
          <p:nvPr/>
        </p:nvCxnSpPr>
        <p:spPr>
          <a:xfrm flipH="1">
            <a:off x="8045245" y="4490884"/>
            <a:ext cx="648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Оквир за текст 11">
            <a:extLst>
              <a:ext uri="{FF2B5EF4-FFF2-40B4-BE49-F238E27FC236}">
                <a16:creationId xmlns:a16="http://schemas.microsoft.com/office/drawing/2014/main" id="{6008491D-0314-CAB6-339F-BFF75D6D37CB}"/>
              </a:ext>
            </a:extLst>
          </p:cNvPr>
          <p:cNvSpPr txBox="1"/>
          <p:nvPr/>
        </p:nvSpPr>
        <p:spPr>
          <a:xfrm>
            <a:off x="1896525" y="558114"/>
            <a:ext cx="5597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>
              <a:spcAft>
                <a:spcPts val="300"/>
              </a:spcAft>
              <a:buFont typeface="+mj-lt"/>
              <a:buNone/>
            </a:pPr>
            <a:r>
              <a:rPr lang="sr-Cyrl-RS" sz="2400" b="1" dirty="0">
                <a:solidFill>
                  <a:schemeClr val="tx1"/>
                </a:solidFill>
                <a:latin typeface="Aldrich"/>
                <a:ea typeface="Calibri"/>
              </a:rPr>
              <a:t>Математичке основе рачунара</a:t>
            </a:r>
            <a:endParaRPr lang="en-US" sz="1800" b="1" dirty="0">
              <a:solidFill>
                <a:schemeClr val="tx1"/>
              </a:solidFill>
              <a:latin typeface="Aldrich"/>
              <a:ea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76409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35"/>
          <p:cNvSpPr txBox="1">
            <a:spLocks noGrp="1"/>
          </p:cNvSpPr>
          <p:nvPr>
            <p:ph type="body" idx="1"/>
          </p:nvPr>
        </p:nvSpPr>
        <p:spPr>
          <a:xfrm>
            <a:off x="343159" y="629506"/>
            <a:ext cx="5417518" cy="390562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r-Cyrl-RS" sz="2200" b="0" i="0" dirty="0">
                <a:solidFill>
                  <a:srgbClr val="000000"/>
                </a:solidFill>
                <a:effectLst/>
                <a:latin typeface="Aldrich"/>
                <a:ea typeface="Times New Roman" panose="02020603050405020304" pitchFamily="18" charset="0"/>
                <a:cs typeface="Arial" panose="020B0604020202020204" pitchFamily="34" charset="0"/>
              </a:rPr>
              <a:t>набраја</a:t>
            </a:r>
            <a:r>
              <a:rPr lang="sr-Cyrl-BA" sz="2200" b="0" i="0" dirty="0">
                <a:solidFill>
                  <a:srgbClr val="000000"/>
                </a:solidFill>
                <a:effectLst/>
                <a:latin typeface="Aldrich"/>
                <a:ea typeface="Times New Roman" panose="02020603050405020304" pitchFamily="18" charset="0"/>
                <a:cs typeface="Arial" panose="020B0604020202020204" pitchFamily="34" charset="0"/>
              </a:rPr>
              <a:t> јединице за мјерење капацитета меморије  и односе између њих.</a:t>
            </a:r>
            <a:endParaRPr lang="en-US" sz="2200" dirty="0">
              <a:effectLst/>
              <a:latin typeface="Aldrich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bs-Latn-BA" sz="2200" b="0" i="0" dirty="0" err="1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разликује</a:t>
            </a:r>
            <a:r>
              <a:rPr lang="bs-Latn-BA" sz="2200" b="0" i="0" dirty="0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r-Cyrl-RS" sz="2200" b="0" i="0" dirty="0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бројне </a:t>
            </a:r>
            <a:r>
              <a:rPr lang="bs-Latn-BA" sz="2200" b="0" i="0" dirty="0" err="1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системе</a:t>
            </a:r>
            <a:r>
              <a:rPr lang="bs-Latn-BA" sz="2200" b="0" i="0" dirty="0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200" b="0" i="0" dirty="0" err="1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који</a:t>
            </a:r>
            <a:r>
              <a:rPr lang="bs-Latn-BA" sz="2200" b="0" i="0" dirty="0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200" b="0" i="0" dirty="0" err="1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се</a:t>
            </a:r>
            <a:br>
              <a:rPr lang="bs-Latn-BA" sz="2200" dirty="0"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bs-Latn-BA" sz="2200" b="0" i="0" dirty="0" err="1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примјењују</a:t>
            </a:r>
            <a:r>
              <a:rPr lang="bs-Latn-BA" sz="2200" b="0" i="0" dirty="0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у</a:t>
            </a:r>
            <a:r>
              <a:rPr lang="sr-Cyrl-BA" sz="2200" b="0" i="0" dirty="0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рачунарству (бинарни, </a:t>
            </a:r>
            <a:r>
              <a:rPr lang="sr-Cyrl-BA" sz="2200" b="0" i="0" dirty="0" err="1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октални</a:t>
            </a:r>
            <a:r>
              <a:rPr lang="sr-Cyrl-BA" sz="2200" b="0" i="0" dirty="0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, декадни и </a:t>
            </a:r>
            <a:r>
              <a:rPr lang="sr-Cyrl-BA" sz="2200" b="0" i="0" dirty="0" err="1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хексадекадни</a:t>
            </a:r>
            <a:r>
              <a:rPr lang="sr-Cyrl-BA" sz="2200" b="0" i="0" dirty="0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бројни системи), објашњава њихов значај и намјену;</a:t>
            </a:r>
            <a:endParaRPr lang="en-US" sz="2200" dirty="0">
              <a:effectLst/>
              <a:latin typeface="Aldrich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12" name="Google Shape;812;p35"/>
          <p:cNvSpPr txBox="1">
            <a:spLocks noGrp="1"/>
          </p:cNvSpPr>
          <p:nvPr>
            <p:ph type="title"/>
          </p:nvPr>
        </p:nvSpPr>
        <p:spPr>
          <a:xfrm>
            <a:off x="46852" y="-15859"/>
            <a:ext cx="550591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400" dirty="0"/>
              <a:t>Бројни</a:t>
            </a:r>
            <a:r>
              <a:rPr lang="sr-Cyrl-RS" dirty="0"/>
              <a:t> системи</a:t>
            </a:r>
            <a:endParaRPr dirty="0"/>
          </a:p>
        </p:txBody>
      </p:sp>
      <p:sp>
        <p:nvSpPr>
          <p:cNvPr id="816" name="Google Shape;816;p35"/>
          <p:cNvSpPr/>
          <p:nvPr/>
        </p:nvSpPr>
        <p:spPr>
          <a:xfrm flipH="1">
            <a:off x="966280" y="2356532"/>
            <a:ext cx="934551" cy="747799"/>
          </a:xfrm>
          <a:custGeom>
            <a:avLst/>
            <a:gdLst/>
            <a:ahLst/>
            <a:cxnLst/>
            <a:rect l="l" t="t" r="r" b="b"/>
            <a:pathLst>
              <a:path w="15860" h="16187" extrusionOk="0">
                <a:moveTo>
                  <a:pt x="1717" y="0"/>
                </a:moveTo>
                <a:cubicBezTo>
                  <a:pt x="1186" y="0"/>
                  <a:pt x="859" y="204"/>
                  <a:pt x="532" y="531"/>
                </a:cubicBezTo>
                <a:cubicBezTo>
                  <a:pt x="1" y="1022"/>
                  <a:pt x="1" y="2044"/>
                  <a:pt x="696" y="2575"/>
                </a:cubicBezTo>
                <a:lnTo>
                  <a:pt x="15860" y="16186"/>
                </a:lnTo>
                <a:lnTo>
                  <a:pt x="15860" y="12467"/>
                </a:lnTo>
                <a:lnTo>
                  <a:pt x="15860" y="12262"/>
                </a:lnTo>
                <a:lnTo>
                  <a:pt x="2576" y="368"/>
                </a:lnTo>
                <a:cubicBezTo>
                  <a:pt x="2371" y="204"/>
                  <a:pt x="2044" y="0"/>
                  <a:pt x="1717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35"/>
          <p:cNvSpPr/>
          <p:nvPr/>
        </p:nvSpPr>
        <p:spPr>
          <a:xfrm flipH="1">
            <a:off x="1502236" y="1382975"/>
            <a:ext cx="1490739" cy="949406"/>
          </a:xfrm>
          <a:custGeom>
            <a:avLst/>
            <a:gdLst/>
            <a:ahLst/>
            <a:cxnLst/>
            <a:rect l="l" t="t" r="r" b="b"/>
            <a:pathLst>
              <a:path w="22809" h="18394" extrusionOk="0">
                <a:moveTo>
                  <a:pt x="1" y="0"/>
                </a:moveTo>
                <a:lnTo>
                  <a:pt x="20070" y="18026"/>
                </a:lnTo>
                <a:cubicBezTo>
                  <a:pt x="20438" y="18393"/>
                  <a:pt x="20765" y="18393"/>
                  <a:pt x="21092" y="18393"/>
                </a:cubicBezTo>
                <a:cubicBezTo>
                  <a:pt x="21460" y="18393"/>
                  <a:pt x="21950" y="18189"/>
                  <a:pt x="22114" y="17862"/>
                </a:cubicBezTo>
                <a:cubicBezTo>
                  <a:pt x="22809" y="17372"/>
                  <a:pt x="22645" y="16350"/>
                  <a:pt x="22114" y="15818"/>
                </a:cubicBezTo>
                <a:lnTo>
                  <a:pt x="4415" y="0"/>
                </a:ln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35"/>
          <p:cNvSpPr/>
          <p:nvPr/>
        </p:nvSpPr>
        <p:spPr>
          <a:xfrm flipH="1">
            <a:off x="2355049" y="1382984"/>
            <a:ext cx="1165141" cy="736588"/>
          </a:xfrm>
          <a:custGeom>
            <a:avLst/>
            <a:gdLst/>
            <a:ahLst/>
            <a:cxnLst/>
            <a:rect l="l" t="t" r="r" b="b"/>
            <a:pathLst>
              <a:path w="22809" h="18394" extrusionOk="0">
                <a:moveTo>
                  <a:pt x="1" y="0"/>
                </a:moveTo>
                <a:lnTo>
                  <a:pt x="20070" y="18026"/>
                </a:lnTo>
                <a:cubicBezTo>
                  <a:pt x="20438" y="18393"/>
                  <a:pt x="20765" y="18393"/>
                  <a:pt x="21092" y="18393"/>
                </a:cubicBezTo>
                <a:cubicBezTo>
                  <a:pt x="21460" y="18393"/>
                  <a:pt x="21950" y="18189"/>
                  <a:pt x="22114" y="17862"/>
                </a:cubicBezTo>
                <a:cubicBezTo>
                  <a:pt x="22809" y="17372"/>
                  <a:pt x="22645" y="16350"/>
                  <a:pt x="22114" y="15818"/>
                </a:cubicBezTo>
                <a:lnTo>
                  <a:pt x="4415" y="0"/>
                </a:ln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35"/>
          <p:cNvSpPr/>
          <p:nvPr/>
        </p:nvSpPr>
        <p:spPr>
          <a:xfrm flipH="1">
            <a:off x="2934657" y="3514607"/>
            <a:ext cx="1443743" cy="911041"/>
          </a:xfrm>
          <a:custGeom>
            <a:avLst/>
            <a:gdLst/>
            <a:ahLst/>
            <a:cxnLst/>
            <a:rect l="l" t="t" r="r" b="b"/>
            <a:pathLst>
              <a:path w="24157" h="19743" extrusionOk="0">
                <a:moveTo>
                  <a:pt x="1676" y="0"/>
                </a:moveTo>
                <a:cubicBezTo>
                  <a:pt x="1185" y="0"/>
                  <a:pt x="818" y="164"/>
                  <a:pt x="491" y="532"/>
                </a:cubicBezTo>
                <a:cubicBezTo>
                  <a:pt x="0" y="1022"/>
                  <a:pt x="0" y="2044"/>
                  <a:pt x="654" y="2575"/>
                </a:cubicBezTo>
                <a:lnTo>
                  <a:pt x="19742" y="19743"/>
                </a:lnTo>
                <a:lnTo>
                  <a:pt x="24157" y="19743"/>
                </a:lnTo>
                <a:lnTo>
                  <a:pt x="2534" y="327"/>
                </a:lnTo>
                <a:cubicBezTo>
                  <a:pt x="2371" y="0"/>
                  <a:pt x="2044" y="0"/>
                  <a:pt x="1676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Групиши 2">
            <a:extLst>
              <a:ext uri="{FF2B5EF4-FFF2-40B4-BE49-F238E27FC236}">
                <a16:creationId xmlns:a16="http://schemas.microsoft.com/office/drawing/2014/main" id="{184C0E35-8775-3CDC-B4B0-A674BFF32DD4}"/>
              </a:ext>
            </a:extLst>
          </p:cNvPr>
          <p:cNvGrpSpPr/>
          <p:nvPr/>
        </p:nvGrpSpPr>
        <p:grpSpPr>
          <a:xfrm>
            <a:off x="6024716" y="629506"/>
            <a:ext cx="3122780" cy="2474825"/>
            <a:chOff x="5102896" y="629506"/>
            <a:chExt cx="4044600" cy="3073500"/>
          </a:xfrm>
        </p:grpSpPr>
        <p:sp>
          <p:nvSpPr>
            <p:cNvPr id="810" name="Google Shape;810;p35"/>
            <p:cNvSpPr/>
            <p:nvPr/>
          </p:nvSpPr>
          <p:spPr>
            <a:xfrm flipH="1">
              <a:off x="5102896" y="629506"/>
              <a:ext cx="4044600" cy="3073500"/>
            </a:xfrm>
            <a:prstGeom prst="roundRect">
              <a:avLst>
                <a:gd name="adj" fmla="val 3396"/>
              </a:avLst>
            </a:prstGeom>
            <a:solidFill>
              <a:schemeClr val="accent1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3" name="Google Shape;813;p35"/>
            <p:cNvGrpSpPr/>
            <p:nvPr/>
          </p:nvGrpSpPr>
          <p:grpSpPr>
            <a:xfrm>
              <a:off x="5463903" y="895493"/>
              <a:ext cx="3426788" cy="2448157"/>
              <a:chOff x="1259648" y="1678376"/>
              <a:chExt cx="3426788" cy="2448157"/>
            </a:xfrm>
          </p:grpSpPr>
          <p:pic>
            <p:nvPicPr>
              <p:cNvPr id="814" name="Google Shape;814;p35"/>
              <p:cNvPicPr preferRelativeResize="0"/>
              <p:nvPr/>
            </p:nvPicPr>
            <p:blipFill rotWithShape="1">
              <a:blip r:embed="rId4">
                <a:alphaModFix/>
              </a:blip>
              <a:srcRect l="3254" r="1307"/>
              <a:stretch/>
            </p:blipFill>
            <p:spPr>
              <a:xfrm>
                <a:off x="1259648" y="1678383"/>
                <a:ext cx="3426788" cy="2448149"/>
              </a:xfrm>
              <a:prstGeom prst="roundRect">
                <a:avLst>
                  <a:gd name="adj" fmla="val 3654"/>
                </a:avLst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  <p:pic>
            <p:nvPicPr>
              <p:cNvPr id="815" name="Google Shape;815;p35"/>
              <p:cNvPicPr preferRelativeResize="0"/>
              <p:nvPr/>
            </p:nvPicPr>
            <p:blipFill rotWithShape="1">
              <a:blip r:embed="rId5">
                <a:alphaModFix amt="50000"/>
              </a:blip>
              <a:srcRect l="3254" r="1307"/>
              <a:stretch/>
            </p:blipFill>
            <p:spPr>
              <a:xfrm>
                <a:off x="1259648" y="1678376"/>
                <a:ext cx="3426788" cy="2448149"/>
              </a:xfrm>
              <a:prstGeom prst="roundRect">
                <a:avLst>
                  <a:gd name="adj" fmla="val 3654"/>
                </a:avLst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grpSp>
          <p:nvGrpSpPr>
            <p:cNvPr id="821" name="Google Shape;821;p35"/>
            <p:cNvGrpSpPr/>
            <p:nvPr/>
          </p:nvGrpSpPr>
          <p:grpSpPr>
            <a:xfrm>
              <a:off x="5552768" y="991840"/>
              <a:ext cx="492658" cy="106303"/>
              <a:chOff x="-3037735" y="-542969"/>
              <a:chExt cx="581170" cy="125387"/>
            </a:xfrm>
          </p:grpSpPr>
          <p:sp>
            <p:nvSpPr>
              <p:cNvPr id="822" name="Google Shape;822;p35"/>
              <p:cNvSpPr/>
              <p:nvPr/>
            </p:nvSpPr>
            <p:spPr>
              <a:xfrm>
                <a:off x="-3034701" y="-537273"/>
                <a:ext cx="575100" cy="1140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23" name="Google Shape;823;p35"/>
              <p:cNvGrpSpPr/>
              <p:nvPr/>
            </p:nvGrpSpPr>
            <p:grpSpPr>
              <a:xfrm>
                <a:off x="-3037735" y="-542969"/>
                <a:ext cx="581170" cy="125387"/>
                <a:chOff x="4390000" y="182175"/>
                <a:chExt cx="419375" cy="90473"/>
              </a:xfrm>
            </p:grpSpPr>
            <p:sp>
              <p:nvSpPr>
                <p:cNvPr id="824" name="Google Shape;824;p35"/>
                <p:cNvSpPr/>
                <p:nvPr/>
              </p:nvSpPr>
              <p:spPr>
                <a:xfrm>
                  <a:off x="4390000" y="182175"/>
                  <a:ext cx="419375" cy="904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5" h="1906" extrusionOk="0">
                      <a:moveTo>
                        <a:pt x="7882" y="155"/>
                      </a:moveTo>
                      <a:cubicBezTo>
                        <a:pt x="8323" y="155"/>
                        <a:pt x="8680" y="512"/>
                        <a:pt x="8680" y="953"/>
                      </a:cubicBezTo>
                      <a:cubicBezTo>
                        <a:pt x="8680" y="1393"/>
                        <a:pt x="8323" y="1750"/>
                        <a:pt x="7882" y="1750"/>
                      </a:cubicBezTo>
                      <a:lnTo>
                        <a:pt x="953" y="1750"/>
                      </a:lnTo>
                      <a:cubicBezTo>
                        <a:pt x="512" y="1750"/>
                        <a:pt x="155" y="1393"/>
                        <a:pt x="155" y="953"/>
                      </a:cubicBezTo>
                      <a:cubicBezTo>
                        <a:pt x="155" y="512"/>
                        <a:pt x="512" y="155"/>
                        <a:pt x="953" y="155"/>
                      </a:cubicBezTo>
                      <a:close/>
                      <a:moveTo>
                        <a:pt x="953" y="0"/>
                      </a:moveTo>
                      <a:cubicBezTo>
                        <a:pt x="429" y="0"/>
                        <a:pt x="0" y="429"/>
                        <a:pt x="0" y="953"/>
                      </a:cubicBezTo>
                      <a:cubicBezTo>
                        <a:pt x="0" y="1476"/>
                        <a:pt x="429" y="1905"/>
                        <a:pt x="953" y="1905"/>
                      </a:cubicBezTo>
                      <a:lnTo>
                        <a:pt x="7882" y="1905"/>
                      </a:lnTo>
                      <a:cubicBezTo>
                        <a:pt x="8406" y="1905"/>
                        <a:pt x="8835" y="1476"/>
                        <a:pt x="8835" y="953"/>
                      </a:cubicBezTo>
                      <a:cubicBezTo>
                        <a:pt x="8835" y="429"/>
                        <a:pt x="8406" y="0"/>
                        <a:pt x="788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5" name="Google Shape;825;p35"/>
                <p:cNvSpPr/>
                <p:nvPr/>
              </p:nvSpPr>
              <p:spPr>
                <a:xfrm>
                  <a:off x="4464048" y="201352"/>
                  <a:ext cx="52024" cy="52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1097" extrusionOk="0">
                      <a:moveTo>
                        <a:pt x="548" y="144"/>
                      </a:moveTo>
                      <a:cubicBezTo>
                        <a:pt x="774" y="144"/>
                        <a:pt x="953" y="322"/>
                        <a:pt x="953" y="549"/>
                      </a:cubicBezTo>
                      <a:cubicBezTo>
                        <a:pt x="953" y="763"/>
                        <a:pt x="774" y="941"/>
                        <a:pt x="548" y="941"/>
                      </a:cubicBezTo>
                      <a:cubicBezTo>
                        <a:pt x="333" y="941"/>
                        <a:pt x="155" y="763"/>
                        <a:pt x="155" y="549"/>
                      </a:cubicBezTo>
                      <a:cubicBezTo>
                        <a:pt x="155" y="322"/>
                        <a:pt x="333" y="144"/>
                        <a:pt x="548" y="144"/>
                      </a:cubicBezTo>
                      <a:close/>
                      <a:moveTo>
                        <a:pt x="548" y="1"/>
                      </a:moveTo>
                      <a:cubicBezTo>
                        <a:pt x="250" y="1"/>
                        <a:pt x="0" y="251"/>
                        <a:pt x="0" y="549"/>
                      </a:cubicBezTo>
                      <a:cubicBezTo>
                        <a:pt x="0" y="846"/>
                        <a:pt x="250" y="1096"/>
                        <a:pt x="548" y="1096"/>
                      </a:cubicBezTo>
                      <a:cubicBezTo>
                        <a:pt x="845" y="1096"/>
                        <a:pt x="1095" y="846"/>
                        <a:pt x="1095" y="549"/>
                      </a:cubicBezTo>
                      <a:cubicBezTo>
                        <a:pt x="1095" y="251"/>
                        <a:pt x="845" y="1"/>
                        <a:pt x="54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" name="Правоугаоник 1">
            <a:hlinkClick r:id="rId6" action="ppaction://hlinksldjump"/>
            <a:extLst>
              <a:ext uri="{FF2B5EF4-FFF2-40B4-BE49-F238E27FC236}">
                <a16:creationId xmlns:a16="http://schemas.microsoft.com/office/drawing/2014/main" id="{CA4D77F2-0D6E-979E-CD28-E47AF1223A5A}"/>
              </a:ext>
            </a:extLst>
          </p:cNvPr>
          <p:cNvSpPr/>
          <p:nvPr/>
        </p:nvSpPr>
        <p:spPr>
          <a:xfrm>
            <a:off x="8222226" y="4660490"/>
            <a:ext cx="921774" cy="4830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Права линија спајања са стрелицом 3">
            <a:extLst>
              <a:ext uri="{FF2B5EF4-FFF2-40B4-BE49-F238E27FC236}">
                <a16:creationId xmlns:a16="http://schemas.microsoft.com/office/drawing/2014/main" id="{6E23A496-EC72-9E39-98FA-C616CBA3B29F}"/>
              </a:ext>
            </a:extLst>
          </p:cNvPr>
          <p:cNvCxnSpPr/>
          <p:nvPr/>
        </p:nvCxnSpPr>
        <p:spPr>
          <a:xfrm flipH="1">
            <a:off x="8384458" y="4903839"/>
            <a:ext cx="648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8974036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35"/>
          <p:cNvSpPr txBox="1">
            <a:spLocks noGrp="1"/>
          </p:cNvSpPr>
          <p:nvPr>
            <p:ph type="body" idx="1"/>
          </p:nvPr>
        </p:nvSpPr>
        <p:spPr>
          <a:xfrm>
            <a:off x="439024" y="672878"/>
            <a:ext cx="5249968" cy="39876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r-Cyrl-BA" sz="2200" b="0" i="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конвертује</a:t>
            </a:r>
            <a:r>
              <a:rPr lang="bs-Latn-BA" sz="2200" b="0" i="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200" b="0" i="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бројев</a:t>
            </a:r>
            <a:r>
              <a:rPr lang="sr-Cyrl-BA" sz="2200" b="0" i="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е </a:t>
            </a:r>
            <a:r>
              <a:rPr lang="bs-Latn-BA" sz="2200" b="0" i="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из</a:t>
            </a:r>
            <a:r>
              <a:rPr lang="bs-Latn-BA" sz="2200" b="0" i="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200" b="0" i="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једног</a:t>
            </a:r>
            <a:r>
              <a:rPr lang="bs-Latn-BA" sz="2200" b="0" i="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у </a:t>
            </a:r>
            <a:r>
              <a:rPr lang="bs-Latn-BA" sz="2200" b="0" i="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други</a:t>
            </a:r>
            <a:r>
              <a:rPr lang="bs-Latn-BA" sz="2200" b="0" i="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200" b="0" i="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бројни</a:t>
            </a:r>
            <a:r>
              <a:rPr lang="bs-Latn-BA" sz="2200" b="0" i="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200" b="0" i="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систем</a:t>
            </a:r>
            <a:r>
              <a:rPr lang="bs-Latn-BA" sz="2200" b="0" i="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en-US" sz="2200" dirty="0">
              <a:solidFill>
                <a:schemeClr val="tx1"/>
              </a:solidFill>
              <a:effectLst/>
              <a:latin typeface="Aldrich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r-Cyrl-RS" sz="2200" b="0" i="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с</a:t>
            </a:r>
            <a:r>
              <a:rPr lang="bs-Latn-BA" sz="2200" b="0" i="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абира</a:t>
            </a:r>
            <a:r>
              <a:rPr lang="bs-Latn-BA" sz="2200" b="0" i="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bs-Latn-BA" sz="2200" b="0" i="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одузима</a:t>
            </a:r>
            <a:r>
              <a:rPr lang="bs-Latn-BA" sz="2200" b="0" i="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bs-Latn-BA" sz="2200" b="0" i="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множ</a:t>
            </a:r>
            <a:r>
              <a:rPr lang="sr-Cyrl-RS" sz="2200" b="0" i="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и</a:t>
            </a:r>
            <a:r>
              <a:rPr lang="bs-Latn-BA" sz="2200" b="0" i="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и </a:t>
            </a:r>
            <a:r>
              <a:rPr lang="bs-Latn-BA" sz="2200" b="0" i="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дије</a:t>
            </a:r>
            <a:r>
              <a:rPr lang="sr-Cyrl-RS" sz="2200" b="0" i="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ли бинарне бројеве</a:t>
            </a:r>
            <a:endParaRPr lang="en-US" sz="2200" dirty="0">
              <a:solidFill>
                <a:schemeClr val="tx1"/>
              </a:solidFill>
              <a:effectLst/>
              <a:latin typeface="Aldrich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r-Cyrl-RS" sz="2200" b="0" i="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користи програмерски калкулатор </a:t>
            </a:r>
            <a:r>
              <a:rPr lang="sr-Cyrl-BA" sz="2200" b="0" i="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за конверзију бројева</a:t>
            </a:r>
            <a:r>
              <a:rPr lang="sr-Cyrl-RS" sz="2200" b="0" i="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sr-Cyrl-RS" sz="2200" b="0" i="0" dirty="0">
              <a:solidFill>
                <a:schemeClr val="tx1"/>
              </a:solidFill>
              <a:latin typeface="Aldrich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r-Cyrl-RS" sz="22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о</a:t>
            </a:r>
            <a:r>
              <a:rPr lang="sr-Cyrl-BA" sz="22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</a:rPr>
              <a:t>бјашњава</a:t>
            </a:r>
            <a:r>
              <a:rPr lang="sr-Cyrl-BA" sz="22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</a:rPr>
              <a:t> принцип представљања знака на рачунару.</a:t>
            </a:r>
            <a:r>
              <a:rPr lang="sr-Cyrl-BA" sz="2200" b="1" dirty="0">
                <a:solidFill>
                  <a:schemeClr val="tx1"/>
                </a:solidFill>
                <a:effectLst/>
                <a:latin typeface="Aldrich"/>
                <a:ea typeface="Times New Roman" panose="02020603050405020304" pitchFamily="18" charset="0"/>
              </a:rPr>
              <a:t> </a:t>
            </a:r>
            <a:endParaRPr lang="en-US" sz="2200" dirty="0">
              <a:solidFill>
                <a:schemeClr val="tx1"/>
              </a:solidFill>
              <a:latin typeface="Aldrich"/>
            </a:endParaRPr>
          </a:p>
        </p:txBody>
      </p:sp>
      <p:sp>
        <p:nvSpPr>
          <p:cNvPr id="812" name="Google Shape;812;p35"/>
          <p:cNvSpPr txBox="1">
            <a:spLocks noGrp="1"/>
          </p:cNvSpPr>
          <p:nvPr>
            <p:ph type="title"/>
          </p:nvPr>
        </p:nvSpPr>
        <p:spPr>
          <a:xfrm>
            <a:off x="46852" y="-15859"/>
            <a:ext cx="550591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400" dirty="0"/>
              <a:t>Конверзија и </a:t>
            </a:r>
            <a:r>
              <a:rPr lang="sr-Cyrl-RS" sz="2400" dirty="0" err="1"/>
              <a:t>бинарана</a:t>
            </a:r>
            <a:r>
              <a:rPr lang="sr-Cyrl-RS" sz="2400" dirty="0"/>
              <a:t> алгебра</a:t>
            </a:r>
            <a:endParaRPr sz="2400" dirty="0"/>
          </a:p>
        </p:txBody>
      </p:sp>
      <p:sp>
        <p:nvSpPr>
          <p:cNvPr id="816" name="Google Shape;816;p35"/>
          <p:cNvSpPr/>
          <p:nvPr/>
        </p:nvSpPr>
        <p:spPr>
          <a:xfrm flipH="1">
            <a:off x="966280" y="2356532"/>
            <a:ext cx="934551" cy="747799"/>
          </a:xfrm>
          <a:custGeom>
            <a:avLst/>
            <a:gdLst/>
            <a:ahLst/>
            <a:cxnLst/>
            <a:rect l="l" t="t" r="r" b="b"/>
            <a:pathLst>
              <a:path w="15860" h="16187" extrusionOk="0">
                <a:moveTo>
                  <a:pt x="1717" y="0"/>
                </a:moveTo>
                <a:cubicBezTo>
                  <a:pt x="1186" y="0"/>
                  <a:pt x="859" y="204"/>
                  <a:pt x="532" y="531"/>
                </a:cubicBezTo>
                <a:cubicBezTo>
                  <a:pt x="1" y="1022"/>
                  <a:pt x="1" y="2044"/>
                  <a:pt x="696" y="2575"/>
                </a:cubicBezTo>
                <a:lnTo>
                  <a:pt x="15860" y="16186"/>
                </a:lnTo>
                <a:lnTo>
                  <a:pt x="15860" y="12467"/>
                </a:lnTo>
                <a:lnTo>
                  <a:pt x="15860" y="12262"/>
                </a:lnTo>
                <a:lnTo>
                  <a:pt x="2576" y="368"/>
                </a:lnTo>
                <a:cubicBezTo>
                  <a:pt x="2371" y="204"/>
                  <a:pt x="2044" y="0"/>
                  <a:pt x="1717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35"/>
          <p:cNvSpPr/>
          <p:nvPr/>
        </p:nvSpPr>
        <p:spPr>
          <a:xfrm flipH="1">
            <a:off x="1502236" y="1382975"/>
            <a:ext cx="1490739" cy="949406"/>
          </a:xfrm>
          <a:custGeom>
            <a:avLst/>
            <a:gdLst/>
            <a:ahLst/>
            <a:cxnLst/>
            <a:rect l="l" t="t" r="r" b="b"/>
            <a:pathLst>
              <a:path w="22809" h="18394" extrusionOk="0">
                <a:moveTo>
                  <a:pt x="1" y="0"/>
                </a:moveTo>
                <a:lnTo>
                  <a:pt x="20070" y="18026"/>
                </a:lnTo>
                <a:cubicBezTo>
                  <a:pt x="20438" y="18393"/>
                  <a:pt x="20765" y="18393"/>
                  <a:pt x="21092" y="18393"/>
                </a:cubicBezTo>
                <a:cubicBezTo>
                  <a:pt x="21460" y="18393"/>
                  <a:pt x="21950" y="18189"/>
                  <a:pt x="22114" y="17862"/>
                </a:cubicBezTo>
                <a:cubicBezTo>
                  <a:pt x="22809" y="17372"/>
                  <a:pt x="22645" y="16350"/>
                  <a:pt x="22114" y="15818"/>
                </a:cubicBezTo>
                <a:lnTo>
                  <a:pt x="4415" y="0"/>
                </a:ln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35"/>
          <p:cNvSpPr/>
          <p:nvPr/>
        </p:nvSpPr>
        <p:spPr>
          <a:xfrm flipH="1">
            <a:off x="2355049" y="1382984"/>
            <a:ext cx="1165141" cy="736588"/>
          </a:xfrm>
          <a:custGeom>
            <a:avLst/>
            <a:gdLst/>
            <a:ahLst/>
            <a:cxnLst/>
            <a:rect l="l" t="t" r="r" b="b"/>
            <a:pathLst>
              <a:path w="22809" h="18394" extrusionOk="0">
                <a:moveTo>
                  <a:pt x="1" y="0"/>
                </a:moveTo>
                <a:lnTo>
                  <a:pt x="20070" y="18026"/>
                </a:lnTo>
                <a:cubicBezTo>
                  <a:pt x="20438" y="18393"/>
                  <a:pt x="20765" y="18393"/>
                  <a:pt x="21092" y="18393"/>
                </a:cubicBezTo>
                <a:cubicBezTo>
                  <a:pt x="21460" y="18393"/>
                  <a:pt x="21950" y="18189"/>
                  <a:pt x="22114" y="17862"/>
                </a:cubicBezTo>
                <a:cubicBezTo>
                  <a:pt x="22809" y="17372"/>
                  <a:pt x="22645" y="16350"/>
                  <a:pt x="22114" y="15818"/>
                </a:cubicBezTo>
                <a:lnTo>
                  <a:pt x="4415" y="0"/>
                </a:ln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35"/>
          <p:cNvSpPr/>
          <p:nvPr/>
        </p:nvSpPr>
        <p:spPr>
          <a:xfrm flipH="1">
            <a:off x="2934657" y="3514607"/>
            <a:ext cx="1443743" cy="911041"/>
          </a:xfrm>
          <a:custGeom>
            <a:avLst/>
            <a:gdLst/>
            <a:ahLst/>
            <a:cxnLst/>
            <a:rect l="l" t="t" r="r" b="b"/>
            <a:pathLst>
              <a:path w="24157" h="19743" extrusionOk="0">
                <a:moveTo>
                  <a:pt x="1676" y="0"/>
                </a:moveTo>
                <a:cubicBezTo>
                  <a:pt x="1185" y="0"/>
                  <a:pt x="818" y="164"/>
                  <a:pt x="491" y="532"/>
                </a:cubicBezTo>
                <a:cubicBezTo>
                  <a:pt x="0" y="1022"/>
                  <a:pt x="0" y="2044"/>
                  <a:pt x="654" y="2575"/>
                </a:cubicBezTo>
                <a:lnTo>
                  <a:pt x="19742" y="19743"/>
                </a:lnTo>
                <a:lnTo>
                  <a:pt x="24157" y="19743"/>
                </a:lnTo>
                <a:lnTo>
                  <a:pt x="2534" y="327"/>
                </a:lnTo>
                <a:cubicBezTo>
                  <a:pt x="2371" y="0"/>
                  <a:pt x="2044" y="0"/>
                  <a:pt x="1676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Групиши 2">
            <a:extLst>
              <a:ext uri="{FF2B5EF4-FFF2-40B4-BE49-F238E27FC236}">
                <a16:creationId xmlns:a16="http://schemas.microsoft.com/office/drawing/2014/main" id="{7F8340BC-64CB-AA1E-F74E-C04CB2DB6636}"/>
              </a:ext>
            </a:extLst>
          </p:cNvPr>
          <p:cNvGrpSpPr/>
          <p:nvPr/>
        </p:nvGrpSpPr>
        <p:grpSpPr>
          <a:xfrm>
            <a:off x="5958348" y="629506"/>
            <a:ext cx="3185652" cy="2762623"/>
            <a:chOff x="5099400" y="629506"/>
            <a:chExt cx="4044600" cy="3073500"/>
          </a:xfrm>
        </p:grpSpPr>
        <p:sp>
          <p:nvSpPr>
            <p:cNvPr id="810" name="Google Shape;810;p35"/>
            <p:cNvSpPr/>
            <p:nvPr/>
          </p:nvSpPr>
          <p:spPr>
            <a:xfrm flipH="1">
              <a:off x="5099400" y="629506"/>
              <a:ext cx="4044600" cy="3073500"/>
            </a:xfrm>
            <a:prstGeom prst="roundRect">
              <a:avLst>
                <a:gd name="adj" fmla="val 3396"/>
              </a:avLst>
            </a:prstGeom>
            <a:solidFill>
              <a:schemeClr val="accent1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3" name="Google Shape;813;p35"/>
            <p:cNvGrpSpPr/>
            <p:nvPr/>
          </p:nvGrpSpPr>
          <p:grpSpPr>
            <a:xfrm>
              <a:off x="5460407" y="895493"/>
              <a:ext cx="3426788" cy="2448157"/>
              <a:chOff x="1259648" y="1678376"/>
              <a:chExt cx="3426788" cy="2448157"/>
            </a:xfrm>
          </p:grpSpPr>
          <p:pic>
            <p:nvPicPr>
              <p:cNvPr id="814" name="Google Shape;814;p35"/>
              <p:cNvPicPr preferRelativeResize="0"/>
              <p:nvPr/>
            </p:nvPicPr>
            <p:blipFill rotWithShape="1">
              <a:blip r:embed="rId4">
                <a:alphaModFix/>
              </a:blip>
              <a:srcRect l="3254" r="1307"/>
              <a:stretch/>
            </p:blipFill>
            <p:spPr>
              <a:xfrm>
                <a:off x="1259648" y="1678383"/>
                <a:ext cx="3426788" cy="2448149"/>
              </a:xfrm>
              <a:prstGeom prst="roundRect">
                <a:avLst>
                  <a:gd name="adj" fmla="val 3654"/>
                </a:avLst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  <p:pic>
            <p:nvPicPr>
              <p:cNvPr id="815" name="Google Shape;815;p35"/>
              <p:cNvPicPr preferRelativeResize="0"/>
              <p:nvPr/>
            </p:nvPicPr>
            <p:blipFill rotWithShape="1">
              <a:blip r:embed="rId5">
                <a:alphaModFix amt="50000"/>
              </a:blip>
              <a:srcRect l="3254" r="1307"/>
              <a:stretch/>
            </p:blipFill>
            <p:spPr>
              <a:xfrm>
                <a:off x="1259648" y="1678376"/>
                <a:ext cx="3426788" cy="2448149"/>
              </a:xfrm>
              <a:prstGeom prst="roundRect">
                <a:avLst>
                  <a:gd name="adj" fmla="val 3654"/>
                </a:avLst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grpSp>
          <p:nvGrpSpPr>
            <p:cNvPr id="821" name="Google Shape;821;p35"/>
            <p:cNvGrpSpPr/>
            <p:nvPr/>
          </p:nvGrpSpPr>
          <p:grpSpPr>
            <a:xfrm>
              <a:off x="5549272" y="991840"/>
              <a:ext cx="492658" cy="106303"/>
              <a:chOff x="-3037735" y="-542969"/>
              <a:chExt cx="581170" cy="125387"/>
            </a:xfrm>
          </p:grpSpPr>
          <p:sp>
            <p:nvSpPr>
              <p:cNvPr id="822" name="Google Shape;822;p35"/>
              <p:cNvSpPr/>
              <p:nvPr/>
            </p:nvSpPr>
            <p:spPr>
              <a:xfrm>
                <a:off x="-3034701" y="-537273"/>
                <a:ext cx="575100" cy="1140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23" name="Google Shape;823;p35"/>
              <p:cNvGrpSpPr/>
              <p:nvPr/>
            </p:nvGrpSpPr>
            <p:grpSpPr>
              <a:xfrm>
                <a:off x="-3037735" y="-542969"/>
                <a:ext cx="581170" cy="125387"/>
                <a:chOff x="4390000" y="182175"/>
                <a:chExt cx="419375" cy="90473"/>
              </a:xfrm>
            </p:grpSpPr>
            <p:sp>
              <p:nvSpPr>
                <p:cNvPr id="824" name="Google Shape;824;p35"/>
                <p:cNvSpPr/>
                <p:nvPr/>
              </p:nvSpPr>
              <p:spPr>
                <a:xfrm>
                  <a:off x="4390000" y="182175"/>
                  <a:ext cx="419375" cy="904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5" h="1906" extrusionOk="0">
                      <a:moveTo>
                        <a:pt x="7882" y="155"/>
                      </a:moveTo>
                      <a:cubicBezTo>
                        <a:pt x="8323" y="155"/>
                        <a:pt x="8680" y="512"/>
                        <a:pt x="8680" y="953"/>
                      </a:cubicBezTo>
                      <a:cubicBezTo>
                        <a:pt x="8680" y="1393"/>
                        <a:pt x="8323" y="1750"/>
                        <a:pt x="7882" y="1750"/>
                      </a:cubicBezTo>
                      <a:lnTo>
                        <a:pt x="953" y="1750"/>
                      </a:lnTo>
                      <a:cubicBezTo>
                        <a:pt x="512" y="1750"/>
                        <a:pt x="155" y="1393"/>
                        <a:pt x="155" y="953"/>
                      </a:cubicBezTo>
                      <a:cubicBezTo>
                        <a:pt x="155" y="512"/>
                        <a:pt x="512" y="155"/>
                        <a:pt x="953" y="155"/>
                      </a:cubicBezTo>
                      <a:close/>
                      <a:moveTo>
                        <a:pt x="953" y="0"/>
                      </a:moveTo>
                      <a:cubicBezTo>
                        <a:pt x="429" y="0"/>
                        <a:pt x="0" y="429"/>
                        <a:pt x="0" y="953"/>
                      </a:cubicBezTo>
                      <a:cubicBezTo>
                        <a:pt x="0" y="1476"/>
                        <a:pt x="429" y="1905"/>
                        <a:pt x="953" y="1905"/>
                      </a:cubicBezTo>
                      <a:lnTo>
                        <a:pt x="7882" y="1905"/>
                      </a:lnTo>
                      <a:cubicBezTo>
                        <a:pt x="8406" y="1905"/>
                        <a:pt x="8835" y="1476"/>
                        <a:pt x="8835" y="953"/>
                      </a:cubicBezTo>
                      <a:cubicBezTo>
                        <a:pt x="8835" y="429"/>
                        <a:pt x="8406" y="0"/>
                        <a:pt x="788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5" name="Google Shape;825;p35"/>
                <p:cNvSpPr/>
                <p:nvPr/>
              </p:nvSpPr>
              <p:spPr>
                <a:xfrm>
                  <a:off x="4464048" y="201352"/>
                  <a:ext cx="52024" cy="52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1097" extrusionOk="0">
                      <a:moveTo>
                        <a:pt x="548" y="144"/>
                      </a:moveTo>
                      <a:cubicBezTo>
                        <a:pt x="774" y="144"/>
                        <a:pt x="953" y="322"/>
                        <a:pt x="953" y="549"/>
                      </a:cubicBezTo>
                      <a:cubicBezTo>
                        <a:pt x="953" y="763"/>
                        <a:pt x="774" y="941"/>
                        <a:pt x="548" y="941"/>
                      </a:cubicBezTo>
                      <a:cubicBezTo>
                        <a:pt x="333" y="941"/>
                        <a:pt x="155" y="763"/>
                        <a:pt x="155" y="549"/>
                      </a:cubicBezTo>
                      <a:cubicBezTo>
                        <a:pt x="155" y="322"/>
                        <a:pt x="333" y="144"/>
                        <a:pt x="548" y="144"/>
                      </a:cubicBezTo>
                      <a:close/>
                      <a:moveTo>
                        <a:pt x="548" y="1"/>
                      </a:moveTo>
                      <a:cubicBezTo>
                        <a:pt x="250" y="1"/>
                        <a:pt x="0" y="251"/>
                        <a:pt x="0" y="549"/>
                      </a:cubicBezTo>
                      <a:cubicBezTo>
                        <a:pt x="0" y="846"/>
                        <a:pt x="250" y="1096"/>
                        <a:pt x="548" y="1096"/>
                      </a:cubicBezTo>
                      <a:cubicBezTo>
                        <a:pt x="845" y="1096"/>
                        <a:pt x="1095" y="846"/>
                        <a:pt x="1095" y="549"/>
                      </a:cubicBezTo>
                      <a:cubicBezTo>
                        <a:pt x="1095" y="251"/>
                        <a:pt x="845" y="1"/>
                        <a:pt x="54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" name="Правоугаоник 1">
            <a:hlinkClick r:id="rId6" action="ppaction://hlinksldjump"/>
            <a:extLst>
              <a:ext uri="{FF2B5EF4-FFF2-40B4-BE49-F238E27FC236}">
                <a16:creationId xmlns:a16="http://schemas.microsoft.com/office/drawing/2014/main" id="{CA4D77F2-0D6E-979E-CD28-E47AF1223A5A}"/>
              </a:ext>
            </a:extLst>
          </p:cNvPr>
          <p:cNvSpPr/>
          <p:nvPr/>
        </p:nvSpPr>
        <p:spPr>
          <a:xfrm>
            <a:off x="8222226" y="4660490"/>
            <a:ext cx="921774" cy="4830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Права линија спајања са стрелицом 3">
            <a:extLst>
              <a:ext uri="{FF2B5EF4-FFF2-40B4-BE49-F238E27FC236}">
                <a16:creationId xmlns:a16="http://schemas.microsoft.com/office/drawing/2014/main" id="{6E23A496-EC72-9E39-98FA-C616CBA3B29F}"/>
              </a:ext>
            </a:extLst>
          </p:cNvPr>
          <p:cNvCxnSpPr/>
          <p:nvPr/>
        </p:nvCxnSpPr>
        <p:spPr>
          <a:xfrm flipH="1">
            <a:off x="8384458" y="4903839"/>
            <a:ext cx="648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231591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32"/>
          <p:cNvSpPr/>
          <p:nvPr/>
        </p:nvSpPr>
        <p:spPr>
          <a:xfrm>
            <a:off x="3702060" y="1930419"/>
            <a:ext cx="1739885" cy="1739885"/>
          </a:xfrm>
          <a:custGeom>
            <a:avLst/>
            <a:gdLst/>
            <a:ahLst/>
            <a:cxnLst/>
            <a:rect l="l" t="t" r="r" b="b"/>
            <a:pathLst>
              <a:path w="27756" h="27756" extrusionOk="0">
                <a:moveTo>
                  <a:pt x="13878" y="0"/>
                </a:moveTo>
                <a:cubicBezTo>
                  <a:pt x="6217" y="0"/>
                  <a:pt x="0" y="6211"/>
                  <a:pt x="0" y="13878"/>
                </a:cubicBezTo>
                <a:cubicBezTo>
                  <a:pt x="0" y="21539"/>
                  <a:pt x="6217" y="27756"/>
                  <a:pt x="13878" y="27756"/>
                </a:cubicBezTo>
                <a:cubicBezTo>
                  <a:pt x="21545" y="27756"/>
                  <a:pt x="27756" y="21539"/>
                  <a:pt x="27756" y="13878"/>
                </a:cubicBezTo>
                <a:cubicBezTo>
                  <a:pt x="27756" y="6211"/>
                  <a:pt x="21545" y="0"/>
                  <a:pt x="138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32"/>
          <p:cNvSpPr/>
          <p:nvPr/>
        </p:nvSpPr>
        <p:spPr>
          <a:xfrm>
            <a:off x="3545345" y="1773705"/>
            <a:ext cx="2053310" cy="2053310"/>
          </a:xfrm>
          <a:custGeom>
            <a:avLst/>
            <a:gdLst/>
            <a:ahLst/>
            <a:cxnLst/>
            <a:rect l="l" t="t" r="r" b="b"/>
            <a:pathLst>
              <a:path w="32756" h="32756" fill="none" extrusionOk="0">
                <a:moveTo>
                  <a:pt x="16378" y="32755"/>
                </a:moveTo>
                <a:lnTo>
                  <a:pt x="16378" y="32755"/>
                </a:lnTo>
                <a:cubicBezTo>
                  <a:pt x="7331" y="32755"/>
                  <a:pt x="1" y="25418"/>
                  <a:pt x="1" y="16378"/>
                </a:cubicBezTo>
                <a:lnTo>
                  <a:pt x="1" y="16378"/>
                </a:lnTo>
                <a:cubicBezTo>
                  <a:pt x="1" y="7331"/>
                  <a:pt x="7331" y="1"/>
                  <a:pt x="16378" y="1"/>
                </a:cubicBezTo>
                <a:lnTo>
                  <a:pt x="16378" y="1"/>
                </a:lnTo>
                <a:cubicBezTo>
                  <a:pt x="25425" y="1"/>
                  <a:pt x="32755" y="7331"/>
                  <a:pt x="32755" y="16378"/>
                </a:cubicBezTo>
                <a:lnTo>
                  <a:pt x="32755" y="16378"/>
                </a:lnTo>
                <a:cubicBezTo>
                  <a:pt x="32755" y="25418"/>
                  <a:pt x="25425" y="32755"/>
                  <a:pt x="16378" y="32755"/>
                </a:cubicBezTo>
                <a:close/>
              </a:path>
            </a:pathLst>
          </a:custGeom>
          <a:solidFill>
            <a:srgbClr val="FFFFFF"/>
          </a:solidFill>
          <a:ln w="285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32"/>
          <p:cNvSpPr/>
          <p:nvPr/>
        </p:nvSpPr>
        <p:spPr>
          <a:xfrm>
            <a:off x="4040005" y="2403843"/>
            <a:ext cx="1063969" cy="674050"/>
          </a:xfrm>
          <a:custGeom>
            <a:avLst/>
            <a:gdLst/>
            <a:ahLst/>
            <a:cxnLst/>
            <a:rect l="l" t="t" r="r" b="b"/>
            <a:pathLst>
              <a:path w="13095" h="8296" extrusionOk="0">
                <a:moveTo>
                  <a:pt x="1289" y="0"/>
                </a:moveTo>
                <a:cubicBezTo>
                  <a:pt x="576" y="0"/>
                  <a:pt x="0" y="602"/>
                  <a:pt x="0" y="1341"/>
                </a:cubicBezTo>
                <a:lnTo>
                  <a:pt x="0" y="6955"/>
                </a:lnTo>
                <a:cubicBezTo>
                  <a:pt x="0" y="7693"/>
                  <a:pt x="576" y="8296"/>
                  <a:pt x="1289" y="8296"/>
                </a:cubicBezTo>
                <a:lnTo>
                  <a:pt x="11805" y="8296"/>
                </a:lnTo>
                <a:cubicBezTo>
                  <a:pt x="12518" y="8296"/>
                  <a:pt x="13094" y="7693"/>
                  <a:pt x="13094" y="6955"/>
                </a:cubicBezTo>
                <a:lnTo>
                  <a:pt x="13094" y="1341"/>
                </a:lnTo>
                <a:cubicBezTo>
                  <a:pt x="13094" y="602"/>
                  <a:pt x="12518" y="7"/>
                  <a:pt x="11805" y="0"/>
                </a:cubicBezTo>
                <a:close/>
              </a:path>
            </a:pathLst>
          </a:custGeom>
          <a:solidFill>
            <a:srgbClr val="FFFFFF"/>
          </a:solidFill>
          <a:ln w="975" cap="flat" cmpd="sng">
            <a:solidFill>
              <a:srgbClr val="507FB5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32"/>
          <p:cNvSpPr/>
          <p:nvPr/>
        </p:nvSpPr>
        <p:spPr>
          <a:xfrm>
            <a:off x="4040005" y="2404331"/>
            <a:ext cx="1063969" cy="673563"/>
          </a:xfrm>
          <a:custGeom>
            <a:avLst/>
            <a:gdLst/>
            <a:ahLst/>
            <a:cxnLst/>
            <a:rect l="l" t="t" r="r" b="b"/>
            <a:pathLst>
              <a:path w="13095" h="8290" extrusionOk="0">
                <a:moveTo>
                  <a:pt x="1289" y="1"/>
                </a:moveTo>
                <a:cubicBezTo>
                  <a:pt x="576" y="1"/>
                  <a:pt x="0" y="596"/>
                  <a:pt x="0" y="1341"/>
                </a:cubicBezTo>
                <a:lnTo>
                  <a:pt x="0" y="6949"/>
                </a:lnTo>
                <a:cubicBezTo>
                  <a:pt x="0" y="7687"/>
                  <a:pt x="576" y="8290"/>
                  <a:pt x="1289" y="8290"/>
                </a:cubicBezTo>
                <a:lnTo>
                  <a:pt x="11805" y="8290"/>
                </a:lnTo>
                <a:cubicBezTo>
                  <a:pt x="12518" y="8290"/>
                  <a:pt x="13094" y="7687"/>
                  <a:pt x="13094" y="6949"/>
                </a:cubicBezTo>
                <a:lnTo>
                  <a:pt x="13094" y="1341"/>
                </a:lnTo>
                <a:cubicBezTo>
                  <a:pt x="13094" y="596"/>
                  <a:pt x="12518" y="1"/>
                  <a:pt x="11805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5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32"/>
          <p:cNvSpPr/>
          <p:nvPr/>
        </p:nvSpPr>
        <p:spPr>
          <a:xfrm>
            <a:off x="4128895" y="2490132"/>
            <a:ext cx="886113" cy="506756"/>
          </a:xfrm>
          <a:custGeom>
            <a:avLst/>
            <a:gdLst/>
            <a:ahLst/>
            <a:cxnLst/>
            <a:rect l="l" t="t" r="r" b="b"/>
            <a:pathLst>
              <a:path w="10906" h="6237" extrusionOk="0">
                <a:moveTo>
                  <a:pt x="240" y="0"/>
                </a:moveTo>
                <a:cubicBezTo>
                  <a:pt x="104" y="0"/>
                  <a:pt x="0" y="110"/>
                  <a:pt x="0" y="240"/>
                </a:cubicBezTo>
                <a:lnTo>
                  <a:pt x="0" y="5997"/>
                </a:lnTo>
                <a:cubicBezTo>
                  <a:pt x="0" y="6126"/>
                  <a:pt x="104" y="6236"/>
                  <a:pt x="240" y="6236"/>
                </a:cubicBezTo>
                <a:lnTo>
                  <a:pt x="10673" y="6236"/>
                </a:lnTo>
                <a:cubicBezTo>
                  <a:pt x="10802" y="6236"/>
                  <a:pt x="10906" y="6126"/>
                  <a:pt x="10906" y="5997"/>
                </a:cubicBezTo>
                <a:lnTo>
                  <a:pt x="10906" y="240"/>
                </a:lnTo>
                <a:cubicBezTo>
                  <a:pt x="10906" y="110"/>
                  <a:pt x="10802" y="0"/>
                  <a:pt x="10673" y="0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32"/>
          <p:cNvSpPr/>
          <p:nvPr/>
        </p:nvSpPr>
        <p:spPr>
          <a:xfrm>
            <a:off x="4128895" y="2490132"/>
            <a:ext cx="886113" cy="506756"/>
          </a:xfrm>
          <a:custGeom>
            <a:avLst/>
            <a:gdLst/>
            <a:ahLst/>
            <a:cxnLst/>
            <a:rect l="l" t="t" r="r" b="b"/>
            <a:pathLst>
              <a:path w="10906" h="6237" fill="none" extrusionOk="0">
                <a:moveTo>
                  <a:pt x="10906" y="5997"/>
                </a:moveTo>
                <a:cubicBezTo>
                  <a:pt x="10906" y="6126"/>
                  <a:pt x="10802" y="6236"/>
                  <a:pt x="10673" y="6236"/>
                </a:cubicBezTo>
                <a:lnTo>
                  <a:pt x="240" y="6236"/>
                </a:lnTo>
                <a:cubicBezTo>
                  <a:pt x="104" y="6236"/>
                  <a:pt x="0" y="6126"/>
                  <a:pt x="0" y="5997"/>
                </a:cubicBezTo>
                <a:lnTo>
                  <a:pt x="0" y="240"/>
                </a:lnTo>
                <a:cubicBezTo>
                  <a:pt x="0" y="110"/>
                  <a:pt x="104" y="0"/>
                  <a:pt x="240" y="0"/>
                </a:cubicBezTo>
                <a:lnTo>
                  <a:pt x="10673" y="0"/>
                </a:lnTo>
                <a:cubicBezTo>
                  <a:pt x="10802" y="0"/>
                  <a:pt x="10906" y="110"/>
                  <a:pt x="10906" y="240"/>
                </a:cubicBezTo>
                <a:close/>
              </a:path>
            </a:pathLst>
          </a:custGeom>
          <a:noFill/>
          <a:ln w="19050" cap="flat" cmpd="sng">
            <a:solidFill>
              <a:schemeClr val="accent5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32"/>
          <p:cNvSpPr/>
          <p:nvPr/>
        </p:nvSpPr>
        <p:spPr>
          <a:xfrm>
            <a:off x="4424083" y="2564315"/>
            <a:ext cx="296319" cy="296319"/>
          </a:xfrm>
          <a:custGeom>
            <a:avLst/>
            <a:gdLst/>
            <a:ahLst/>
            <a:cxnLst/>
            <a:rect l="l" t="t" r="r" b="b"/>
            <a:pathLst>
              <a:path w="3647" h="3647" fill="none" extrusionOk="0">
                <a:moveTo>
                  <a:pt x="3646" y="1820"/>
                </a:moveTo>
                <a:cubicBezTo>
                  <a:pt x="3646" y="2830"/>
                  <a:pt x="2830" y="3646"/>
                  <a:pt x="1820" y="3646"/>
                </a:cubicBezTo>
                <a:cubicBezTo>
                  <a:pt x="816" y="3646"/>
                  <a:pt x="0" y="2830"/>
                  <a:pt x="0" y="1820"/>
                </a:cubicBezTo>
                <a:cubicBezTo>
                  <a:pt x="0" y="816"/>
                  <a:pt x="816" y="0"/>
                  <a:pt x="1820" y="0"/>
                </a:cubicBezTo>
                <a:cubicBezTo>
                  <a:pt x="2830" y="0"/>
                  <a:pt x="3646" y="816"/>
                  <a:pt x="3646" y="182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32"/>
          <p:cNvSpPr/>
          <p:nvPr/>
        </p:nvSpPr>
        <p:spPr>
          <a:xfrm>
            <a:off x="4549861" y="2644754"/>
            <a:ext cx="85800" cy="135363"/>
          </a:xfrm>
          <a:custGeom>
            <a:avLst/>
            <a:gdLst/>
            <a:ahLst/>
            <a:cxnLst/>
            <a:rect l="l" t="t" r="r" b="b"/>
            <a:pathLst>
              <a:path w="1056" h="1666" extrusionOk="0">
                <a:moveTo>
                  <a:pt x="0" y="1"/>
                </a:moveTo>
                <a:lnTo>
                  <a:pt x="0" y="1665"/>
                </a:lnTo>
                <a:lnTo>
                  <a:pt x="1056" y="830"/>
                </a:lnTo>
                <a:lnTo>
                  <a:pt x="0" y="1"/>
                </a:lnTo>
                <a:close/>
              </a:path>
            </a:pathLst>
          </a:custGeom>
          <a:solidFill>
            <a:schemeClr val="accent3"/>
          </a:solidFill>
          <a:ln w="2925" cap="flat" cmpd="sng">
            <a:solidFill>
              <a:schemeClr val="accent3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32"/>
          <p:cNvSpPr/>
          <p:nvPr/>
        </p:nvSpPr>
        <p:spPr>
          <a:xfrm>
            <a:off x="4170983" y="2924179"/>
            <a:ext cx="802506" cy="81"/>
          </a:xfrm>
          <a:custGeom>
            <a:avLst/>
            <a:gdLst/>
            <a:ahLst/>
            <a:cxnLst/>
            <a:rect l="l" t="t" r="r" b="b"/>
            <a:pathLst>
              <a:path w="9877" h="1" fill="none" extrusionOk="0">
                <a:moveTo>
                  <a:pt x="1" y="1"/>
                </a:moveTo>
                <a:lnTo>
                  <a:pt x="9876" y="1"/>
                </a:lnTo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32"/>
          <p:cNvSpPr/>
          <p:nvPr/>
        </p:nvSpPr>
        <p:spPr>
          <a:xfrm>
            <a:off x="4528817" y="2445363"/>
            <a:ext cx="86856" cy="81"/>
          </a:xfrm>
          <a:custGeom>
            <a:avLst/>
            <a:gdLst/>
            <a:ahLst/>
            <a:cxnLst/>
            <a:rect l="l" t="t" r="r" b="b"/>
            <a:pathLst>
              <a:path w="1069" h="1" fill="none" extrusionOk="0">
                <a:moveTo>
                  <a:pt x="0" y="1"/>
                </a:moveTo>
                <a:lnTo>
                  <a:pt x="1069" y="1"/>
                </a:ln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32"/>
          <p:cNvSpPr/>
          <p:nvPr/>
        </p:nvSpPr>
        <p:spPr>
          <a:xfrm>
            <a:off x="4040005" y="3077826"/>
            <a:ext cx="1063969" cy="119031"/>
          </a:xfrm>
          <a:custGeom>
            <a:avLst/>
            <a:gdLst/>
            <a:ahLst/>
            <a:cxnLst/>
            <a:rect l="l" t="t" r="r" b="b"/>
            <a:pathLst>
              <a:path w="13095" h="1465" extrusionOk="0">
                <a:moveTo>
                  <a:pt x="732" y="1"/>
                </a:moveTo>
                <a:cubicBezTo>
                  <a:pt x="330" y="1"/>
                  <a:pt x="0" y="331"/>
                  <a:pt x="0" y="732"/>
                </a:cubicBezTo>
                <a:cubicBezTo>
                  <a:pt x="0" y="1134"/>
                  <a:pt x="330" y="1464"/>
                  <a:pt x="732" y="1464"/>
                </a:cubicBezTo>
                <a:lnTo>
                  <a:pt x="12362" y="1464"/>
                </a:lnTo>
                <a:cubicBezTo>
                  <a:pt x="12764" y="1464"/>
                  <a:pt x="13094" y="1134"/>
                  <a:pt x="13094" y="732"/>
                </a:cubicBezTo>
                <a:cubicBezTo>
                  <a:pt x="13094" y="331"/>
                  <a:pt x="12764" y="1"/>
                  <a:pt x="12362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5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32"/>
          <p:cNvSpPr/>
          <p:nvPr/>
        </p:nvSpPr>
        <p:spPr>
          <a:xfrm>
            <a:off x="4577719" y="3672008"/>
            <a:ext cx="81" cy="8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1"/>
                </a:moveTo>
                <a:close/>
              </a:path>
            </a:pathLst>
          </a:custGeom>
          <a:noFill/>
          <a:ln w="2925" cap="flat" cmpd="sng">
            <a:solidFill>
              <a:srgbClr val="F1CB30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32"/>
          <p:cNvSpPr txBox="1"/>
          <p:nvPr/>
        </p:nvSpPr>
        <p:spPr>
          <a:xfrm>
            <a:off x="6202783" y="1496961"/>
            <a:ext cx="2432397" cy="803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000" b="1" dirty="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  <a:hlinkClick r:id="rId4" action="ppaction://hlinksldjump"/>
              </a:rPr>
              <a:t>Основе програмирања</a:t>
            </a:r>
            <a:endParaRPr sz="2000" b="1" dirty="0">
              <a:solidFill>
                <a:schemeClr val="accent5"/>
              </a:solidFill>
              <a:latin typeface="Aldrich"/>
              <a:ea typeface="Aldrich"/>
              <a:cs typeface="Aldrich"/>
              <a:sym typeface="Aldrich"/>
            </a:endParaRPr>
          </a:p>
        </p:txBody>
      </p:sp>
      <p:sp>
        <p:nvSpPr>
          <p:cNvPr id="700" name="Google Shape;700;p32"/>
          <p:cNvSpPr txBox="1"/>
          <p:nvPr/>
        </p:nvSpPr>
        <p:spPr>
          <a:xfrm>
            <a:off x="840634" y="1803488"/>
            <a:ext cx="2079600" cy="636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000" b="1" dirty="0">
                <a:solidFill>
                  <a:schemeClr val="tx1"/>
                </a:solidFill>
                <a:latin typeface="Aldrich"/>
                <a:ea typeface="Aldrich"/>
                <a:cs typeface="Aldrich"/>
                <a:sym typeface="Aldrich"/>
                <a:hlinkClick r:id="rId5" action="ppaction://hlinksldjump"/>
              </a:rPr>
              <a:t>Алгоритми</a:t>
            </a:r>
            <a:endParaRPr sz="2000" b="1" dirty="0">
              <a:solidFill>
                <a:schemeClr val="tx1"/>
              </a:solidFill>
              <a:latin typeface="Aldrich"/>
              <a:ea typeface="Aldrich"/>
              <a:cs typeface="Aldrich"/>
              <a:sym typeface="Aldrich"/>
            </a:endParaRPr>
          </a:p>
        </p:txBody>
      </p:sp>
      <p:cxnSp>
        <p:nvCxnSpPr>
          <p:cNvPr id="705" name="Google Shape;705;p32"/>
          <p:cNvCxnSpPr>
            <a:cxnSpLocks/>
            <a:stCxn id="700" idx="3"/>
          </p:cNvCxnSpPr>
          <p:nvPr/>
        </p:nvCxnSpPr>
        <p:spPr>
          <a:xfrm>
            <a:off x="2920234" y="2121895"/>
            <a:ext cx="781800" cy="141106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706" name="Google Shape;706;p32"/>
          <p:cNvSpPr/>
          <p:nvPr/>
        </p:nvSpPr>
        <p:spPr>
          <a:xfrm>
            <a:off x="3838538" y="1838325"/>
            <a:ext cx="238200" cy="2382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32"/>
          <p:cNvSpPr/>
          <p:nvPr/>
        </p:nvSpPr>
        <p:spPr>
          <a:xfrm>
            <a:off x="5067263" y="1838325"/>
            <a:ext cx="238200" cy="238200"/>
          </a:xfrm>
          <a:prstGeom prst="ellipse">
            <a:avLst/>
          </a:prstGeom>
          <a:solidFill>
            <a:schemeClr val="accent6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08" name="Google Shape;708;p32"/>
          <p:cNvCxnSpPr/>
          <p:nvPr/>
        </p:nvCxnSpPr>
        <p:spPr>
          <a:xfrm rot="10800000">
            <a:off x="5363223" y="2076525"/>
            <a:ext cx="781800" cy="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711" name="Google Shape;711;p32"/>
          <p:cNvSpPr/>
          <p:nvPr/>
        </p:nvSpPr>
        <p:spPr>
          <a:xfrm>
            <a:off x="3838538" y="3533775"/>
            <a:ext cx="238200" cy="2382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32"/>
          <p:cNvSpPr/>
          <p:nvPr/>
        </p:nvSpPr>
        <p:spPr>
          <a:xfrm>
            <a:off x="5067263" y="3533775"/>
            <a:ext cx="238200" cy="238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Правоугаоник 9">
            <a:hlinkClick r:id="rId6" action="ppaction://hlinksldjump"/>
            <a:extLst>
              <a:ext uri="{FF2B5EF4-FFF2-40B4-BE49-F238E27FC236}">
                <a16:creationId xmlns:a16="http://schemas.microsoft.com/office/drawing/2014/main" id="{EA737841-EF58-F8E3-3314-99D1BDA9BA4F}"/>
              </a:ext>
            </a:extLst>
          </p:cNvPr>
          <p:cNvSpPr/>
          <p:nvPr/>
        </p:nvSpPr>
        <p:spPr>
          <a:xfrm>
            <a:off x="7883013" y="4247535"/>
            <a:ext cx="921774" cy="4830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Права линија спајања са стрелицом 10">
            <a:extLst>
              <a:ext uri="{FF2B5EF4-FFF2-40B4-BE49-F238E27FC236}">
                <a16:creationId xmlns:a16="http://schemas.microsoft.com/office/drawing/2014/main" id="{BDB790B5-0CD5-98E1-9957-1D0B3BC248A7}"/>
              </a:ext>
            </a:extLst>
          </p:cNvPr>
          <p:cNvCxnSpPr/>
          <p:nvPr/>
        </p:nvCxnSpPr>
        <p:spPr>
          <a:xfrm flipH="1">
            <a:off x="8045245" y="4490884"/>
            <a:ext cx="648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Оквир за текст 11">
            <a:extLst>
              <a:ext uri="{FF2B5EF4-FFF2-40B4-BE49-F238E27FC236}">
                <a16:creationId xmlns:a16="http://schemas.microsoft.com/office/drawing/2014/main" id="{6008491D-0314-CAB6-339F-BFF75D6D37CB}"/>
              </a:ext>
            </a:extLst>
          </p:cNvPr>
          <p:cNvSpPr txBox="1"/>
          <p:nvPr/>
        </p:nvSpPr>
        <p:spPr>
          <a:xfrm>
            <a:off x="1896525" y="558114"/>
            <a:ext cx="5597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300"/>
              </a:spcAft>
            </a:pPr>
            <a:r>
              <a:rPr lang="bs-Latn-BA" sz="2400" b="1" dirty="0" err="1"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Програмирање</a:t>
            </a:r>
            <a:r>
              <a:rPr lang="bs-Latn-BA" sz="2400" b="1" dirty="0"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и </a:t>
            </a:r>
            <a:r>
              <a:rPr lang="bs-Latn-BA" sz="2400" b="1" dirty="0" err="1"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програмски</a:t>
            </a:r>
            <a:r>
              <a:rPr lang="bs-Latn-BA" sz="2400" b="1" dirty="0"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400" b="1" dirty="0" err="1"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језик</a:t>
            </a:r>
            <a:r>
              <a:rPr lang="bs-Latn-BA" sz="2400" b="1" dirty="0"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400" b="1" dirty="0">
              <a:effectLst/>
              <a:latin typeface="Aldrich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89565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35"/>
          <p:cNvSpPr txBox="1">
            <a:spLocks noGrp="1"/>
          </p:cNvSpPr>
          <p:nvPr>
            <p:ph type="body" idx="1"/>
          </p:nvPr>
        </p:nvSpPr>
        <p:spPr>
          <a:xfrm>
            <a:off x="343159" y="629506"/>
            <a:ext cx="5365644" cy="397199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r-Latn-BA" sz="22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обја</a:t>
            </a:r>
            <a:r>
              <a:rPr lang="sr-Cyrl-RS" sz="22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шњава</a:t>
            </a:r>
            <a:r>
              <a:rPr lang="sr-Latn-BA" sz="22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r-Latn-BA" sz="22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појам</a:t>
            </a:r>
            <a:r>
              <a:rPr lang="sr-Latn-BA" sz="22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r-Latn-BA" sz="22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алгоритма</a:t>
            </a:r>
            <a:r>
              <a:rPr lang="sr-Cyrl-RS" sz="22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, препознаје значај важних особина алгоритма </a:t>
            </a:r>
            <a:r>
              <a:rPr lang="sr-Cyrl-BA" sz="22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(коначност, </a:t>
            </a:r>
            <a:r>
              <a:rPr lang="sr-Cyrl-BA" sz="22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резултативност</a:t>
            </a:r>
            <a:r>
              <a:rPr lang="sr-Cyrl-BA" sz="22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и ефикасност)</a:t>
            </a:r>
            <a:r>
              <a:rPr lang="sr-Cyrl-RS" sz="22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sr-Latn-BA" sz="22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r-Latn-BA" sz="22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препознаje</a:t>
            </a:r>
            <a:r>
              <a:rPr lang="sr-Latn-BA" sz="22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r-Cyrl-RS" sz="22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алгоритам</a:t>
            </a:r>
            <a:r>
              <a:rPr lang="sr-Latn-BA" sz="22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у </a:t>
            </a:r>
            <a:r>
              <a:rPr lang="sr-Latn-BA" sz="22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свакодневном</a:t>
            </a:r>
            <a:r>
              <a:rPr lang="sr-Latn-BA" sz="22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r-Latn-BA" sz="22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животу</a:t>
            </a:r>
            <a:r>
              <a:rPr lang="sr-Latn-BA" sz="22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en-US" sz="2200" dirty="0">
              <a:solidFill>
                <a:schemeClr val="tx1"/>
              </a:solidFill>
              <a:effectLst/>
              <a:latin typeface="Aldrich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r-Cyrl-RS" sz="22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моделује проблеме израдом дијаграма тока линијске и разгранате структуре;</a:t>
            </a:r>
            <a:endParaRPr lang="en-US" sz="2200" dirty="0">
              <a:solidFill>
                <a:schemeClr val="tx1"/>
              </a:solidFill>
              <a:effectLst/>
              <a:latin typeface="Aldrich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12" name="Google Shape;812;p35"/>
          <p:cNvSpPr txBox="1">
            <a:spLocks noGrp="1"/>
          </p:cNvSpPr>
          <p:nvPr>
            <p:ph type="title"/>
          </p:nvPr>
        </p:nvSpPr>
        <p:spPr>
          <a:xfrm>
            <a:off x="46852" y="-15859"/>
            <a:ext cx="550591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400" dirty="0"/>
              <a:t>Алгоритми</a:t>
            </a:r>
            <a:endParaRPr sz="2400" dirty="0"/>
          </a:p>
        </p:txBody>
      </p:sp>
      <p:sp>
        <p:nvSpPr>
          <p:cNvPr id="816" name="Google Shape;816;p35"/>
          <p:cNvSpPr/>
          <p:nvPr/>
        </p:nvSpPr>
        <p:spPr>
          <a:xfrm flipH="1">
            <a:off x="966280" y="2356532"/>
            <a:ext cx="934551" cy="747799"/>
          </a:xfrm>
          <a:custGeom>
            <a:avLst/>
            <a:gdLst/>
            <a:ahLst/>
            <a:cxnLst/>
            <a:rect l="l" t="t" r="r" b="b"/>
            <a:pathLst>
              <a:path w="15860" h="16187" extrusionOk="0">
                <a:moveTo>
                  <a:pt x="1717" y="0"/>
                </a:moveTo>
                <a:cubicBezTo>
                  <a:pt x="1186" y="0"/>
                  <a:pt x="859" y="204"/>
                  <a:pt x="532" y="531"/>
                </a:cubicBezTo>
                <a:cubicBezTo>
                  <a:pt x="1" y="1022"/>
                  <a:pt x="1" y="2044"/>
                  <a:pt x="696" y="2575"/>
                </a:cubicBezTo>
                <a:lnTo>
                  <a:pt x="15860" y="16186"/>
                </a:lnTo>
                <a:lnTo>
                  <a:pt x="15860" y="12467"/>
                </a:lnTo>
                <a:lnTo>
                  <a:pt x="15860" y="12262"/>
                </a:lnTo>
                <a:lnTo>
                  <a:pt x="2576" y="368"/>
                </a:lnTo>
                <a:cubicBezTo>
                  <a:pt x="2371" y="204"/>
                  <a:pt x="2044" y="0"/>
                  <a:pt x="1717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35"/>
          <p:cNvSpPr/>
          <p:nvPr/>
        </p:nvSpPr>
        <p:spPr>
          <a:xfrm flipH="1">
            <a:off x="1502236" y="1382975"/>
            <a:ext cx="1490739" cy="949406"/>
          </a:xfrm>
          <a:custGeom>
            <a:avLst/>
            <a:gdLst/>
            <a:ahLst/>
            <a:cxnLst/>
            <a:rect l="l" t="t" r="r" b="b"/>
            <a:pathLst>
              <a:path w="22809" h="18394" extrusionOk="0">
                <a:moveTo>
                  <a:pt x="1" y="0"/>
                </a:moveTo>
                <a:lnTo>
                  <a:pt x="20070" y="18026"/>
                </a:lnTo>
                <a:cubicBezTo>
                  <a:pt x="20438" y="18393"/>
                  <a:pt x="20765" y="18393"/>
                  <a:pt x="21092" y="18393"/>
                </a:cubicBezTo>
                <a:cubicBezTo>
                  <a:pt x="21460" y="18393"/>
                  <a:pt x="21950" y="18189"/>
                  <a:pt x="22114" y="17862"/>
                </a:cubicBezTo>
                <a:cubicBezTo>
                  <a:pt x="22809" y="17372"/>
                  <a:pt x="22645" y="16350"/>
                  <a:pt x="22114" y="15818"/>
                </a:cubicBezTo>
                <a:lnTo>
                  <a:pt x="4415" y="0"/>
                </a:ln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35"/>
          <p:cNvSpPr/>
          <p:nvPr/>
        </p:nvSpPr>
        <p:spPr>
          <a:xfrm flipH="1">
            <a:off x="2355049" y="1382984"/>
            <a:ext cx="1165141" cy="736588"/>
          </a:xfrm>
          <a:custGeom>
            <a:avLst/>
            <a:gdLst/>
            <a:ahLst/>
            <a:cxnLst/>
            <a:rect l="l" t="t" r="r" b="b"/>
            <a:pathLst>
              <a:path w="22809" h="18394" extrusionOk="0">
                <a:moveTo>
                  <a:pt x="1" y="0"/>
                </a:moveTo>
                <a:lnTo>
                  <a:pt x="20070" y="18026"/>
                </a:lnTo>
                <a:cubicBezTo>
                  <a:pt x="20438" y="18393"/>
                  <a:pt x="20765" y="18393"/>
                  <a:pt x="21092" y="18393"/>
                </a:cubicBezTo>
                <a:cubicBezTo>
                  <a:pt x="21460" y="18393"/>
                  <a:pt x="21950" y="18189"/>
                  <a:pt x="22114" y="17862"/>
                </a:cubicBezTo>
                <a:cubicBezTo>
                  <a:pt x="22809" y="17372"/>
                  <a:pt x="22645" y="16350"/>
                  <a:pt x="22114" y="15818"/>
                </a:cubicBezTo>
                <a:lnTo>
                  <a:pt x="4415" y="0"/>
                </a:ln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35"/>
          <p:cNvSpPr/>
          <p:nvPr/>
        </p:nvSpPr>
        <p:spPr>
          <a:xfrm flipH="1">
            <a:off x="2934657" y="3514607"/>
            <a:ext cx="1443743" cy="911041"/>
          </a:xfrm>
          <a:custGeom>
            <a:avLst/>
            <a:gdLst/>
            <a:ahLst/>
            <a:cxnLst/>
            <a:rect l="l" t="t" r="r" b="b"/>
            <a:pathLst>
              <a:path w="24157" h="19743" extrusionOk="0">
                <a:moveTo>
                  <a:pt x="1676" y="0"/>
                </a:moveTo>
                <a:cubicBezTo>
                  <a:pt x="1185" y="0"/>
                  <a:pt x="818" y="164"/>
                  <a:pt x="491" y="532"/>
                </a:cubicBezTo>
                <a:cubicBezTo>
                  <a:pt x="0" y="1022"/>
                  <a:pt x="0" y="2044"/>
                  <a:pt x="654" y="2575"/>
                </a:cubicBezTo>
                <a:lnTo>
                  <a:pt x="19742" y="19743"/>
                </a:lnTo>
                <a:lnTo>
                  <a:pt x="24157" y="19743"/>
                </a:lnTo>
                <a:lnTo>
                  <a:pt x="2534" y="327"/>
                </a:lnTo>
                <a:cubicBezTo>
                  <a:pt x="2371" y="0"/>
                  <a:pt x="2044" y="0"/>
                  <a:pt x="1676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Групиши 1">
            <a:extLst>
              <a:ext uri="{FF2B5EF4-FFF2-40B4-BE49-F238E27FC236}">
                <a16:creationId xmlns:a16="http://schemas.microsoft.com/office/drawing/2014/main" id="{5F08F1ED-5246-FE5E-420E-0EF455880EC5}"/>
              </a:ext>
            </a:extLst>
          </p:cNvPr>
          <p:cNvGrpSpPr/>
          <p:nvPr/>
        </p:nvGrpSpPr>
        <p:grpSpPr>
          <a:xfrm>
            <a:off x="5914102" y="629506"/>
            <a:ext cx="3233393" cy="2629888"/>
            <a:chOff x="5102896" y="629506"/>
            <a:chExt cx="4044600" cy="3073500"/>
          </a:xfrm>
        </p:grpSpPr>
        <p:sp>
          <p:nvSpPr>
            <p:cNvPr id="810" name="Google Shape;810;p35"/>
            <p:cNvSpPr/>
            <p:nvPr/>
          </p:nvSpPr>
          <p:spPr>
            <a:xfrm flipH="1">
              <a:off x="5102896" y="629506"/>
              <a:ext cx="4044600" cy="3073500"/>
            </a:xfrm>
            <a:prstGeom prst="roundRect">
              <a:avLst>
                <a:gd name="adj" fmla="val 3396"/>
              </a:avLst>
            </a:prstGeom>
            <a:solidFill>
              <a:schemeClr val="accent1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3" name="Google Shape;813;p35"/>
            <p:cNvGrpSpPr/>
            <p:nvPr/>
          </p:nvGrpSpPr>
          <p:grpSpPr>
            <a:xfrm>
              <a:off x="5463903" y="895493"/>
              <a:ext cx="3426788" cy="2448157"/>
              <a:chOff x="1259648" y="1678376"/>
              <a:chExt cx="3426788" cy="2448157"/>
            </a:xfrm>
          </p:grpSpPr>
          <p:pic>
            <p:nvPicPr>
              <p:cNvPr id="814" name="Google Shape;814;p35"/>
              <p:cNvPicPr preferRelativeResize="0"/>
              <p:nvPr/>
            </p:nvPicPr>
            <p:blipFill rotWithShape="1">
              <a:blip r:embed="rId4">
                <a:alphaModFix/>
              </a:blip>
              <a:srcRect l="3254" r="1307"/>
              <a:stretch/>
            </p:blipFill>
            <p:spPr>
              <a:xfrm>
                <a:off x="1259648" y="1678383"/>
                <a:ext cx="3426788" cy="2448149"/>
              </a:xfrm>
              <a:prstGeom prst="roundRect">
                <a:avLst>
                  <a:gd name="adj" fmla="val 3654"/>
                </a:avLst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  <p:pic>
            <p:nvPicPr>
              <p:cNvPr id="815" name="Google Shape;815;p35"/>
              <p:cNvPicPr preferRelativeResize="0"/>
              <p:nvPr/>
            </p:nvPicPr>
            <p:blipFill rotWithShape="1">
              <a:blip r:embed="rId5">
                <a:alphaModFix amt="50000"/>
              </a:blip>
              <a:srcRect l="3254" r="1307"/>
              <a:stretch/>
            </p:blipFill>
            <p:spPr>
              <a:xfrm>
                <a:off x="1259648" y="1678376"/>
                <a:ext cx="3426788" cy="2448149"/>
              </a:xfrm>
              <a:prstGeom prst="roundRect">
                <a:avLst>
                  <a:gd name="adj" fmla="val 3654"/>
                </a:avLst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grpSp>
          <p:nvGrpSpPr>
            <p:cNvPr id="821" name="Google Shape;821;p35"/>
            <p:cNvGrpSpPr/>
            <p:nvPr/>
          </p:nvGrpSpPr>
          <p:grpSpPr>
            <a:xfrm>
              <a:off x="5552768" y="991840"/>
              <a:ext cx="492658" cy="106303"/>
              <a:chOff x="-3037735" y="-542969"/>
              <a:chExt cx="581170" cy="125387"/>
            </a:xfrm>
          </p:grpSpPr>
          <p:sp>
            <p:nvSpPr>
              <p:cNvPr id="822" name="Google Shape;822;p35"/>
              <p:cNvSpPr/>
              <p:nvPr/>
            </p:nvSpPr>
            <p:spPr>
              <a:xfrm>
                <a:off x="-3034701" y="-537273"/>
                <a:ext cx="575100" cy="1140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23" name="Google Shape;823;p35"/>
              <p:cNvGrpSpPr/>
              <p:nvPr/>
            </p:nvGrpSpPr>
            <p:grpSpPr>
              <a:xfrm>
                <a:off x="-3037735" y="-542969"/>
                <a:ext cx="581170" cy="125387"/>
                <a:chOff x="4390000" y="182175"/>
                <a:chExt cx="419375" cy="90473"/>
              </a:xfrm>
            </p:grpSpPr>
            <p:sp>
              <p:nvSpPr>
                <p:cNvPr id="824" name="Google Shape;824;p35"/>
                <p:cNvSpPr/>
                <p:nvPr/>
              </p:nvSpPr>
              <p:spPr>
                <a:xfrm>
                  <a:off x="4390000" y="182175"/>
                  <a:ext cx="419375" cy="904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5" h="1906" extrusionOk="0">
                      <a:moveTo>
                        <a:pt x="7882" y="155"/>
                      </a:moveTo>
                      <a:cubicBezTo>
                        <a:pt x="8323" y="155"/>
                        <a:pt x="8680" y="512"/>
                        <a:pt x="8680" y="953"/>
                      </a:cubicBezTo>
                      <a:cubicBezTo>
                        <a:pt x="8680" y="1393"/>
                        <a:pt x="8323" y="1750"/>
                        <a:pt x="7882" y="1750"/>
                      </a:cubicBezTo>
                      <a:lnTo>
                        <a:pt x="953" y="1750"/>
                      </a:lnTo>
                      <a:cubicBezTo>
                        <a:pt x="512" y="1750"/>
                        <a:pt x="155" y="1393"/>
                        <a:pt x="155" y="953"/>
                      </a:cubicBezTo>
                      <a:cubicBezTo>
                        <a:pt x="155" y="512"/>
                        <a:pt x="512" y="155"/>
                        <a:pt x="953" y="155"/>
                      </a:cubicBezTo>
                      <a:close/>
                      <a:moveTo>
                        <a:pt x="953" y="0"/>
                      </a:moveTo>
                      <a:cubicBezTo>
                        <a:pt x="429" y="0"/>
                        <a:pt x="0" y="429"/>
                        <a:pt x="0" y="953"/>
                      </a:cubicBezTo>
                      <a:cubicBezTo>
                        <a:pt x="0" y="1476"/>
                        <a:pt x="429" y="1905"/>
                        <a:pt x="953" y="1905"/>
                      </a:cubicBezTo>
                      <a:lnTo>
                        <a:pt x="7882" y="1905"/>
                      </a:lnTo>
                      <a:cubicBezTo>
                        <a:pt x="8406" y="1905"/>
                        <a:pt x="8835" y="1476"/>
                        <a:pt x="8835" y="953"/>
                      </a:cubicBezTo>
                      <a:cubicBezTo>
                        <a:pt x="8835" y="429"/>
                        <a:pt x="8406" y="0"/>
                        <a:pt x="788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5" name="Google Shape;825;p35"/>
                <p:cNvSpPr/>
                <p:nvPr/>
              </p:nvSpPr>
              <p:spPr>
                <a:xfrm>
                  <a:off x="4464048" y="201352"/>
                  <a:ext cx="52024" cy="52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1097" extrusionOk="0">
                      <a:moveTo>
                        <a:pt x="548" y="144"/>
                      </a:moveTo>
                      <a:cubicBezTo>
                        <a:pt x="774" y="144"/>
                        <a:pt x="953" y="322"/>
                        <a:pt x="953" y="549"/>
                      </a:cubicBezTo>
                      <a:cubicBezTo>
                        <a:pt x="953" y="763"/>
                        <a:pt x="774" y="941"/>
                        <a:pt x="548" y="941"/>
                      </a:cubicBezTo>
                      <a:cubicBezTo>
                        <a:pt x="333" y="941"/>
                        <a:pt x="155" y="763"/>
                        <a:pt x="155" y="549"/>
                      </a:cubicBezTo>
                      <a:cubicBezTo>
                        <a:pt x="155" y="322"/>
                        <a:pt x="333" y="144"/>
                        <a:pt x="548" y="144"/>
                      </a:cubicBezTo>
                      <a:close/>
                      <a:moveTo>
                        <a:pt x="548" y="1"/>
                      </a:moveTo>
                      <a:cubicBezTo>
                        <a:pt x="250" y="1"/>
                        <a:pt x="0" y="251"/>
                        <a:pt x="0" y="549"/>
                      </a:cubicBezTo>
                      <a:cubicBezTo>
                        <a:pt x="0" y="846"/>
                        <a:pt x="250" y="1096"/>
                        <a:pt x="548" y="1096"/>
                      </a:cubicBezTo>
                      <a:cubicBezTo>
                        <a:pt x="845" y="1096"/>
                        <a:pt x="1095" y="846"/>
                        <a:pt x="1095" y="549"/>
                      </a:cubicBezTo>
                      <a:cubicBezTo>
                        <a:pt x="1095" y="251"/>
                        <a:pt x="845" y="1"/>
                        <a:pt x="54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13421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30"/>
          <p:cNvSpPr txBox="1">
            <a:spLocks noGrp="1"/>
          </p:cNvSpPr>
          <p:nvPr>
            <p:ph type="ctrTitle"/>
          </p:nvPr>
        </p:nvSpPr>
        <p:spPr>
          <a:xfrm>
            <a:off x="2492100" y="2123475"/>
            <a:ext cx="4159800" cy="112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>
                <a:solidFill>
                  <a:schemeClr val="accent1"/>
                </a:solidFill>
              </a:rPr>
              <a:t>6. РАЗРЕД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569" name="Google Shape;569;p30"/>
          <p:cNvSpPr txBox="1">
            <a:spLocks noGrp="1"/>
          </p:cNvSpPr>
          <p:nvPr>
            <p:ph type="title" idx="2"/>
          </p:nvPr>
        </p:nvSpPr>
        <p:spPr>
          <a:xfrm>
            <a:off x="2492100" y="1483386"/>
            <a:ext cx="4159800" cy="704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01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570" name="Google Shape;570;p30"/>
          <p:cNvSpPr/>
          <p:nvPr/>
        </p:nvSpPr>
        <p:spPr>
          <a:xfrm>
            <a:off x="3655800" y="3866701"/>
            <a:ext cx="1832405" cy="244805"/>
          </a:xfrm>
          <a:custGeom>
            <a:avLst/>
            <a:gdLst/>
            <a:ahLst/>
            <a:cxnLst/>
            <a:rect l="l" t="t" r="r" b="b"/>
            <a:pathLst>
              <a:path w="55866" h="7463" extrusionOk="0">
                <a:moveTo>
                  <a:pt x="16082" y="0"/>
                </a:moveTo>
                <a:cubicBezTo>
                  <a:pt x="15991" y="0"/>
                  <a:pt x="15916" y="25"/>
                  <a:pt x="15866" y="75"/>
                </a:cubicBezTo>
                <a:lnTo>
                  <a:pt x="8247" y="6542"/>
                </a:lnTo>
                <a:lnTo>
                  <a:pt x="728" y="75"/>
                </a:lnTo>
                <a:cubicBezTo>
                  <a:pt x="634" y="34"/>
                  <a:pt x="528" y="10"/>
                  <a:pt x="428" y="10"/>
                </a:cubicBezTo>
                <a:cubicBezTo>
                  <a:pt x="287" y="10"/>
                  <a:pt x="160" y="58"/>
                  <a:pt x="101" y="176"/>
                </a:cubicBezTo>
                <a:cubicBezTo>
                  <a:pt x="1" y="276"/>
                  <a:pt x="1" y="602"/>
                  <a:pt x="101" y="702"/>
                </a:cubicBezTo>
                <a:lnTo>
                  <a:pt x="8021" y="7369"/>
                </a:lnTo>
                <a:cubicBezTo>
                  <a:pt x="8084" y="7431"/>
                  <a:pt x="8165" y="7463"/>
                  <a:pt x="8256" y="7463"/>
                </a:cubicBezTo>
                <a:cubicBezTo>
                  <a:pt x="8347" y="7463"/>
                  <a:pt x="8447" y="7431"/>
                  <a:pt x="8547" y="7369"/>
                </a:cubicBezTo>
                <a:lnTo>
                  <a:pt x="16066" y="1003"/>
                </a:lnTo>
                <a:lnTo>
                  <a:pt x="23685" y="7369"/>
                </a:lnTo>
                <a:cubicBezTo>
                  <a:pt x="23748" y="7431"/>
                  <a:pt x="23854" y="7463"/>
                  <a:pt x="23958" y="7463"/>
                </a:cubicBezTo>
                <a:cubicBezTo>
                  <a:pt x="24061" y="7463"/>
                  <a:pt x="24161" y="7431"/>
                  <a:pt x="24212" y="7369"/>
                </a:cubicBezTo>
                <a:lnTo>
                  <a:pt x="31831" y="1003"/>
                </a:lnTo>
                <a:lnTo>
                  <a:pt x="39349" y="7369"/>
                </a:lnTo>
                <a:cubicBezTo>
                  <a:pt x="39462" y="7431"/>
                  <a:pt x="39569" y="7463"/>
                  <a:pt x="39672" y="7463"/>
                </a:cubicBezTo>
                <a:cubicBezTo>
                  <a:pt x="39776" y="7463"/>
                  <a:pt x="39876" y="7431"/>
                  <a:pt x="39976" y="7369"/>
                </a:cubicBezTo>
                <a:lnTo>
                  <a:pt x="47495" y="1003"/>
                </a:lnTo>
                <a:lnTo>
                  <a:pt x="55139" y="7369"/>
                </a:lnTo>
                <a:cubicBezTo>
                  <a:pt x="55225" y="7422"/>
                  <a:pt x="55310" y="7453"/>
                  <a:pt x="55388" y="7453"/>
                </a:cubicBezTo>
                <a:cubicBezTo>
                  <a:pt x="55493" y="7453"/>
                  <a:pt x="55583" y="7398"/>
                  <a:pt x="55640" y="7268"/>
                </a:cubicBezTo>
                <a:cubicBezTo>
                  <a:pt x="55866" y="7168"/>
                  <a:pt x="55866" y="6867"/>
                  <a:pt x="55640" y="6742"/>
                </a:cubicBezTo>
                <a:lnTo>
                  <a:pt x="47821" y="75"/>
                </a:lnTo>
                <a:cubicBezTo>
                  <a:pt x="47720" y="25"/>
                  <a:pt x="47614" y="0"/>
                  <a:pt x="47520" y="0"/>
                </a:cubicBezTo>
                <a:cubicBezTo>
                  <a:pt x="47426" y="0"/>
                  <a:pt x="47345" y="25"/>
                  <a:pt x="47294" y="75"/>
                </a:cubicBezTo>
                <a:lnTo>
                  <a:pt x="39675" y="6542"/>
                </a:lnTo>
                <a:lnTo>
                  <a:pt x="32056" y="75"/>
                </a:lnTo>
                <a:cubicBezTo>
                  <a:pt x="32006" y="25"/>
                  <a:pt x="31925" y="0"/>
                  <a:pt x="31831" y="0"/>
                </a:cubicBezTo>
                <a:cubicBezTo>
                  <a:pt x="31737" y="0"/>
                  <a:pt x="31630" y="25"/>
                  <a:pt x="31530" y="75"/>
                </a:cubicBezTo>
                <a:lnTo>
                  <a:pt x="24011" y="6542"/>
                </a:lnTo>
                <a:lnTo>
                  <a:pt x="16392" y="75"/>
                </a:lnTo>
                <a:cubicBezTo>
                  <a:pt x="16279" y="25"/>
                  <a:pt x="16173" y="0"/>
                  <a:pt x="160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1" name="Google Shape;571;p30"/>
          <p:cNvGrpSpPr/>
          <p:nvPr/>
        </p:nvGrpSpPr>
        <p:grpSpPr>
          <a:xfrm rot="10667963">
            <a:off x="7458206" y="1380526"/>
            <a:ext cx="1385983" cy="2705355"/>
            <a:chOff x="409722" y="228600"/>
            <a:chExt cx="1385931" cy="2705253"/>
          </a:xfrm>
        </p:grpSpPr>
        <p:grpSp>
          <p:nvGrpSpPr>
            <p:cNvPr id="572" name="Google Shape;572;p30"/>
            <p:cNvGrpSpPr/>
            <p:nvPr/>
          </p:nvGrpSpPr>
          <p:grpSpPr>
            <a:xfrm rot="-617154" flipH="1">
              <a:off x="575967" y="402323"/>
              <a:ext cx="1053440" cy="2450002"/>
              <a:chOff x="3817855" y="1437512"/>
              <a:chExt cx="541146" cy="1128254"/>
            </a:xfrm>
          </p:grpSpPr>
          <p:sp>
            <p:nvSpPr>
              <p:cNvPr id="573" name="Google Shape;573;p30"/>
              <p:cNvSpPr/>
              <p:nvPr/>
            </p:nvSpPr>
            <p:spPr>
              <a:xfrm>
                <a:off x="3817855" y="1437512"/>
                <a:ext cx="541146" cy="1128254"/>
              </a:xfrm>
              <a:custGeom>
                <a:avLst/>
                <a:gdLst/>
                <a:ahLst/>
                <a:cxnLst/>
                <a:rect l="l" t="t" r="r" b="b"/>
                <a:pathLst>
                  <a:path w="28598" h="59625" extrusionOk="0">
                    <a:moveTo>
                      <a:pt x="101" y="0"/>
                    </a:moveTo>
                    <a:lnTo>
                      <a:pt x="1" y="426"/>
                    </a:lnTo>
                    <a:cubicBezTo>
                      <a:pt x="16066" y="3359"/>
                      <a:pt x="28197" y="17344"/>
                      <a:pt x="28197" y="34161"/>
                    </a:cubicBezTo>
                    <a:lnTo>
                      <a:pt x="28197" y="34462"/>
                    </a:lnTo>
                    <a:cubicBezTo>
                      <a:pt x="28096" y="44286"/>
                      <a:pt x="23911" y="53058"/>
                      <a:pt x="17219" y="59324"/>
                    </a:cubicBezTo>
                    <a:lnTo>
                      <a:pt x="17545" y="59625"/>
                    </a:lnTo>
                    <a:cubicBezTo>
                      <a:pt x="24212" y="53359"/>
                      <a:pt x="28497" y="44386"/>
                      <a:pt x="28598" y="34462"/>
                    </a:cubicBezTo>
                    <a:lnTo>
                      <a:pt x="28598" y="34161"/>
                    </a:lnTo>
                    <a:cubicBezTo>
                      <a:pt x="28598" y="17143"/>
                      <a:pt x="16292" y="2933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0"/>
              <p:cNvSpPr/>
              <p:nvPr/>
            </p:nvSpPr>
            <p:spPr>
              <a:xfrm>
                <a:off x="3985754" y="1615346"/>
                <a:ext cx="39378" cy="29898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580" extrusionOk="0">
                    <a:moveTo>
                      <a:pt x="1053" y="1"/>
                    </a:moveTo>
                    <a:cubicBezTo>
                      <a:pt x="0" y="1"/>
                      <a:pt x="0" y="1580"/>
                      <a:pt x="1053" y="1580"/>
                    </a:cubicBezTo>
                    <a:cubicBezTo>
                      <a:pt x="2080" y="1580"/>
                      <a:pt x="2080" y="1"/>
                      <a:pt x="1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5" name="Google Shape;575;p30"/>
            <p:cNvSpPr/>
            <p:nvPr/>
          </p:nvSpPr>
          <p:spPr>
            <a:xfrm>
              <a:off x="1419225" y="228600"/>
              <a:ext cx="142800" cy="14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6" name="Google Shape;576;p30"/>
          <p:cNvGrpSpPr/>
          <p:nvPr/>
        </p:nvGrpSpPr>
        <p:grpSpPr>
          <a:xfrm rot="-230834">
            <a:off x="262018" y="1063686"/>
            <a:ext cx="1386005" cy="2705399"/>
            <a:chOff x="409722" y="228600"/>
            <a:chExt cx="1385931" cy="2705253"/>
          </a:xfrm>
        </p:grpSpPr>
        <p:grpSp>
          <p:nvGrpSpPr>
            <p:cNvPr id="577" name="Google Shape;577;p30"/>
            <p:cNvGrpSpPr/>
            <p:nvPr/>
          </p:nvGrpSpPr>
          <p:grpSpPr>
            <a:xfrm rot="-617154" flipH="1">
              <a:off x="575967" y="402323"/>
              <a:ext cx="1053440" cy="2450002"/>
              <a:chOff x="3817855" y="1437512"/>
              <a:chExt cx="541146" cy="1128254"/>
            </a:xfrm>
          </p:grpSpPr>
          <p:sp>
            <p:nvSpPr>
              <p:cNvPr id="578" name="Google Shape;578;p30"/>
              <p:cNvSpPr/>
              <p:nvPr/>
            </p:nvSpPr>
            <p:spPr>
              <a:xfrm>
                <a:off x="3817855" y="1437512"/>
                <a:ext cx="541146" cy="1128254"/>
              </a:xfrm>
              <a:custGeom>
                <a:avLst/>
                <a:gdLst/>
                <a:ahLst/>
                <a:cxnLst/>
                <a:rect l="l" t="t" r="r" b="b"/>
                <a:pathLst>
                  <a:path w="28598" h="59625" extrusionOk="0">
                    <a:moveTo>
                      <a:pt x="101" y="0"/>
                    </a:moveTo>
                    <a:lnTo>
                      <a:pt x="1" y="426"/>
                    </a:lnTo>
                    <a:cubicBezTo>
                      <a:pt x="16066" y="3359"/>
                      <a:pt x="28197" y="17344"/>
                      <a:pt x="28197" y="34161"/>
                    </a:cubicBezTo>
                    <a:lnTo>
                      <a:pt x="28197" y="34462"/>
                    </a:lnTo>
                    <a:cubicBezTo>
                      <a:pt x="28096" y="44286"/>
                      <a:pt x="23911" y="53058"/>
                      <a:pt x="17219" y="59324"/>
                    </a:cubicBezTo>
                    <a:lnTo>
                      <a:pt x="17545" y="59625"/>
                    </a:lnTo>
                    <a:cubicBezTo>
                      <a:pt x="24212" y="53359"/>
                      <a:pt x="28497" y="44386"/>
                      <a:pt x="28598" y="34462"/>
                    </a:cubicBezTo>
                    <a:lnTo>
                      <a:pt x="28598" y="34161"/>
                    </a:lnTo>
                    <a:cubicBezTo>
                      <a:pt x="28598" y="17143"/>
                      <a:pt x="16292" y="2933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30"/>
              <p:cNvSpPr/>
              <p:nvPr/>
            </p:nvSpPr>
            <p:spPr>
              <a:xfrm>
                <a:off x="3985754" y="1615346"/>
                <a:ext cx="39378" cy="29898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580" extrusionOk="0">
                    <a:moveTo>
                      <a:pt x="1053" y="1"/>
                    </a:moveTo>
                    <a:cubicBezTo>
                      <a:pt x="0" y="1"/>
                      <a:pt x="0" y="1580"/>
                      <a:pt x="1053" y="1580"/>
                    </a:cubicBezTo>
                    <a:cubicBezTo>
                      <a:pt x="2080" y="1580"/>
                      <a:pt x="2080" y="1"/>
                      <a:pt x="1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0" name="Google Shape;580;p30"/>
            <p:cNvSpPr/>
            <p:nvPr/>
          </p:nvSpPr>
          <p:spPr>
            <a:xfrm>
              <a:off x="1419225" y="228600"/>
              <a:ext cx="142800" cy="14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custDataLst>
      <p:tags r:id="rId1"/>
    </p:custData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34"/>
          <p:cNvSpPr/>
          <p:nvPr/>
        </p:nvSpPr>
        <p:spPr>
          <a:xfrm>
            <a:off x="-583155" y="6088800"/>
            <a:ext cx="10653209" cy="159065"/>
          </a:xfrm>
          <a:custGeom>
            <a:avLst/>
            <a:gdLst/>
            <a:ahLst/>
            <a:cxnLst/>
            <a:rect l="l" t="t" r="r" b="b"/>
            <a:pathLst>
              <a:path w="273857" h="4089" extrusionOk="0"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lnTo>
                  <a:pt x="0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4088"/>
                </a:lnTo>
                <a:lnTo>
                  <a:pt x="273856" y="4088"/>
                </a:lnTo>
                <a:lnTo>
                  <a:pt x="273856" y="164"/>
                </a:lnTo>
                <a:lnTo>
                  <a:pt x="273856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164"/>
                </a:lnTo>
                <a:close/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close/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164"/>
                </a:lnTo>
                <a:close/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164"/>
                </a:lnTo>
                <a:close/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164"/>
                </a:lnTo>
                <a:close/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164"/>
                </a:lnTo>
                <a:close/>
                <a:moveTo>
                  <a:pt x="273856" y="1"/>
                </a:moveTo>
                <a:lnTo>
                  <a:pt x="273856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34"/>
          <p:cNvSpPr txBox="1">
            <a:spLocks noGrp="1"/>
          </p:cNvSpPr>
          <p:nvPr>
            <p:ph type="subTitle" idx="1"/>
          </p:nvPr>
        </p:nvSpPr>
        <p:spPr>
          <a:xfrm>
            <a:off x="1052675" y="369833"/>
            <a:ext cx="6983361" cy="416364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l"/>
            <a:r>
              <a:rPr lang="sr-Cyrl-BA" sz="2000" dirty="0">
                <a:solidFill>
                  <a:srgbClr val="212529"/>
                </a:solidFill>
                <a:latin typeface="Aldrich"/>
              </a:rPr>
              <a:t>Како на разумијевању алгоритама почива разумијевање програмирања њима свакако треба посветити посебну пажњу.</a:t>
            </a:r>
          </a:p>
          <a:p>
            <a:pPr marL="0" indent="0" algn="l"/>
            <a:endParaRPr lang="sr-Cyrl-BA" sz="2000" dirty="0">
              <a:solidFill>
                <a:srgbClr val="212529"/>
              </a:solidFill>
              <a:latin typeface="Aldrich"/>
            </a:endParaRPr>
          </a:p>
          <a:p>
            <a:pPr marL="0" indent="0" algn="l"/>
            <a:r>
              <a:rPr lang="sr-Cyrl-BA" sz="2000" dirty="0">
                <a:solidFill>
                  <a:srgbClr val="212529"/>
                </a:solidFill>
                <a:latin typeface="Aldrich"/>
              </a:rPr>
              <a:t>Неопходно је да ученици разумију значај анализе проблема, дефинисања </a:t>
            </a:r>
            <a:r>
              <a:rPr lang="sr-Cyrl-BA" sz="2000" dirty="0" err="1">
                <a:solidFill>
                  <a:srgbClr val="212529"/>
                </a:solidFill>
                <a:latin typeface="Aldrich"/>
              </a:rPr>
              <a:t>елементраних</a:t>
            </a:r>
            <a:r>
              <a:rPr lang="sr-Cyrl-BA" sz="2000" dirty="0">
                <a:solidFill>
                  <a:srgbClr val="212529"/>
                </a:solidFill>
                <a:latin typeface="Aldrich"/>
              </a:rPr>
              <a:t> корака, те на који начин сваки од ових </a:t>
            </a:r>
            <a:r>
              <a:rPr lang="sr-Cyrl-BA" sz="2000" dirty="0" err="1">
                <a:solidFill>
                  <a:srgbClr val="212529"/>
                </a:solidFill>
                <a:latin typeface="Aldrich"/>
              </a:rPr>
              <a:t>коракак</a:t>
            </a:r>
            <a:r>
              <a:rPr lang="sr-Cyrl-BA" sz="2000" dirty="0">
                <a:solidFill>
                  <a:srgbClr val="212529"/>
                </a:solidFill>
                <a:latin typeface="Aldrich"/>
              </a:rPr>
              <a:t> доприноси рјешавању укупног проблема.</a:t>
            </a:r>
          </a:p>
          <a:p>
            <a:pPr marL="0" indent="0" algn="l"/>
            <a:endParaRPr lang="sr-Cyrl-BA" sz="2000" dirty="0">
              <a:solidFill>
                <a:srgbClr val="212529"/>
              </a:solidFill>
              <a:latin typeface="Aldrich"/>
            </a:endParaRPr>
          </a:p>
          <a:p>
            <a:pPr marL="0" indent="0" algn="l"/>
            <a:r>
              <a:rPr lang="sr-Cyrl-BA" sz="2000" dirty="0">
                <a:solidFill>
                  <a:srgbClr val="212529"/>
                </a:solidFill>
                <a:latin typeface="Aldrich"/>
              </a:rPr>
              <a:t>Код ученика је потребно развити </a:t>
            </a:r>
            <a:r>
              <a:rPr lang="sr-Cyrl-BA" sz="2000" dirty="0" err="1">
                <a:solidFill>
                  <a:srgbClr val="212529"/>
                </a:solidFill>
                <a:latin typeface="Aldrich"/>
              </a:rPr>
              <a:t>алгоритмаски</a:t>
            </a:r>
            <a:r>
              <a:rPr lang="sr-Cyrl-BA" sz="2000" dirty="0">
                <a:solidFill>
                  <a:srgbClr val="212529"/>
                </a:solidFill>
                <a:latin typeface="Aldrich"/>
              </a:rPr>
              <a:t> начин размишљања који ће им помоћи како у рјешавању школских задатака (програмирање, математика, физика, хемија) тако и рјешавању животних проблема.</a:t>
            </a:r>
            <a:endParaRPr lang="sr-Cyrl-RS" sz="2000" dirty="0">
              <a:solidFill>
                <a:srgbClr val="212529"/>
              </a:solidFill>
              <a:latin typeface="Aldrich"/>
            </a:endParaRPr>
          </a:p>
        </p:txBody>
      </p:sp>
      <p:grpSp>
        <p:nvGrpSpPr>
          <p:cNvPr id="788" name="Google Shape;788;p34"/>
          <p:cNvGrpSpPr/>
          <p:nvPr/>
        </p:nvGrpSpPr>
        <p:grpSpPr>
          <a:xfrm flipH="1">
            <a:off x="4355757" y="4279475"/>
            <a:ext cx="432486" cy="575340"/>
            <a:chOff x="3600400" y="2783875"/>
            <a:chExt cx="402275" cy="535100"/>
          </a:xfrm>
        </p:grpSpPr>
        <p:sp>
          <p:nvSpPr>
            <p:cNvPr id="789" name="Google Shape;789;p34"/>
            <p:cNvSpPr/>
            <p:nvPr/>
          </p:nvSpPr>
          <p:spPr>
            <a:xfrm>
              <a:off x="3631725" y="3070825"/>
              <a:ext cx="195525" cy="237500"/>
            </a:xfrm>
            <a:custGeom>
              <a:avLst/>
              <a:gdLst/>
              <a:ahLst/>
              <a:cxnLst/>
              <a:rect l="l" t="t" r="r" b="b"/>
              <a:pathLst>
                <a:path w="7821" h="9500" extrusionOk="0">
                  <a:moveTo>
                    <a:pt x="3033" y="1"/>
                  </a:moveTo>
                  <a:lnTo>
                    <a:pt x="1" y="7620"/>
                  </a:lnTo>
                  <a:lnTo>
                    <a:pt x="2808" y="7520"/>
                  </a:lnTo>
                  <a:lnTo>
                    <a:pt x="4687" y="9500"/>
                  </a:lnTo>
                  <a:lnTo>
                    <a:pt x="7820" y="1881"/>
                  </a:lnTo>
                  <a:lnTo>
                    <a:pt x="30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4"/>
            <p:cNvSpPr/>
            <p:nvPr/>
          </p:nvSpPr>
          <p:spPr>
            <a:xfrm>
              <a:off x="3623575" y="3062700"/>
              <a:ext cx="211825" cy="256275"/>
            </a:xfrm>
            <a:custGeom>
              <a:avLst/>
              <a:gdLst/>
              <a:ahLst/>
              <a:cxnLst/>
              <a:rect l="l" t="t" r="r" b="b"/>
              <a:pathLst>
                <a:path w="8473" h="10251" extrusionOk="0">
                  <a:moveTo>
                    <a:pt x="3459" y="627"/>
                  </a:moveTo>
                  <a:lnTo>
                    <a:pt x="7845" y="2306"/>
                  </a:lnTo>
                  <a:lnTo>
                    <a:pt x="5009" y="9483"/>
                  </a:lnTo>
                  <a:lnTo>
                    <a:pt x="3259" y="7644"/>
                  </a:lnTo>
                  <a:lnTo>
                    <a:pt x="627" y="7744"/>
                  </a:lnTo>
                  <a:lnTo>
                    <a:pt x="3459" y="627"/>
                  </a:lnTo>
                  <a:close/>
                  <a:moveTo>
                    <a:pt x="3259" y="0"/>
                  </a:moveTo>
                  <a:lnTo>
                    <a:pt x="1" y="8145"/>
                  </a:lnTo>
                  <a:lnTo>
                    <a:pt x="1" y="8145"/>
                  </a:lnTo>
                  <a:lnTo>
                    <a:pt x="3033" y="8045"/>
                  </a:lnTo>
                  <a:lnTo>
                    <a:pt x="5139" y="10251"/>
                  </a:lnTo>
                  <a:lnTo>
                    <a:pt x="5239" y="9925"/>
                  </a:lnTo>
                  <a:lnTo>
                    <a:pt x="8472" y="2105"/>
                  </a:lnTo>
                  <a:lnTo>
                    <a:pt x="3259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4"/>
            <p:cNvSpPr/>
            <p:nvPr/>
          </p:nvSpPr>
          <p:spPr>
            <a:xfrm>
              <a:off x="3775225" y="3070825"/>
              <a:ext cx="196125" cy="237500"/>
            </a:xfrm>
            <a:custGeom>
              <a:avLst/>
              <a:gdLst/>
              <a:ahLst/>
              <a:cxnLst/>
              <a:rect l="l" t="t" r="r" b="b"/>
              <a:pathLst>
                <a:path w="7845" h="9500" extrusionOk="0">
                  <a:moveTo>
                    <a:pt x="4812" y="1"/>
                  </a:moveTo>
                  <a:lnTo>
                    <a:pt x="0" y="1881"/>
                  </a:lnTo>
                  <a:lnTo>
                    <a:pt x="3033" y="9500"/>
                  </a:lnTo>
                  <a:lnTo>
                    <a:pt x="5013" y="7520"/>
                  </a:lnTo>
                  <a:lnTo>
                    <a:pt x="7845" y="7620"/>
                  </a:lnTo>
                  <a:lnTo>
                    <a:pt x="7845" y="7620"/>
                  </a:lnTo>
                  <a:lnTo>
                    <a:pt x="48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4"/>
            <p:cNvSpPr/>
            <p:nvPr/>
          </p:nvSpPr>
          <p:spPr>
            <a:xfrm>
              <a:off x="3767700" y="3062700"/>
              <a:ext cx="211175" cy="256275"/>
            </a:xfrm>
            <a:custGeom>
              <a:avLst/>
              <a:gdLst/>
              <a:ahLst/>
              <a:cxnLst/>
              <a:rect l="l" t="t" r="r" b="b"/>
              <a:pathLst>
                <a:path w="8447" h="10251" extrusionOk="0">
                  <a:moveTo>
                    <a:pt x="5013" y="627"/>
                  </a:moveTo>
                  <a:lnTo>
                    <a:pt x="7820" y="7744"/>
                  </a:lnTo>
                  <a:lnTo>
                    <a:pt x="5213" y="7644"/>
                  </a:lnTo>
                  <a:lnTo>
                    <a:pt x="3421" y="9436"/>
                  </a:lnTo>
                  <a:lnTo>
                    <a:pt x="3421" y="9436"/>
                  </a:lnTo>
                  <a:lnTo>
                    <a:pt x="627" y="2306"/>
                  </a:lnTo>
                  <a:lnTo>
                    <a:pt x="5013" y="627"/>
                  </a:lnTo>
                  <a:close/>
                  <a:moveTo>
                    <a:pt x="5213" y="0"/>
                  </a:moveTo>
                  <a:lnTo>
                    <a:pt x="0" y="2105"/>
                  </a:lnTo>
                  <a:lnTo>
                    <a:pt x="3233" y="10251"/>
                  </a:lnTo>
                  <a:lnTo>
                    <a:pt x="3434" y="10025"/>
                  </a:lnTo>
                  <a:lnTo>
                    <a:pt x="5314" y="8045"/>
                  </a:lnTo>
                  <a:lnTo>
                    <a:pt x="8446" y="8145"/>
                  </a:lnTo>
                  <a:lnTo>
                    <a:pt x="5213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4"/>
            <p:cNvSpPr/>
            <p:nvPr/>
          </p:nvSpPr>
          <p:spPr>
            <a:xfrm>
              <a:off x="3605425" y="2788875"/>
              <a:ext cx="391625" cy="396650"/>
            </a:xfrm>
            <a:custGeom>
              <a:avLst/>
              <a:gdLst/>
              <a:ahLst/>
              <a:cxnLst/>
              <a:rect l="l" t="t" r="r" b="b"/>
              <a:pathLst>
                <a:path w="15665" h="15866" extrusionOk="0">
                  <a:moveTo>
                    <a:pt x="7845" y="1"/>
                  </a:moveTo>
                  <a:lnTo>
                    <a:pt x="6491" y="527"/>
                  </a:lnTo>
                  <a:lnTo>
                    <a:pt x="5113" y="527"/>
                  </a:lnTo>
                  <a:lnTo>
                    <a:pt x="4085" y="1454"/>
                  </a:lnTo>
                  <a:lnTo>
                    <a:pt x="2732" y="1880"/>
                  </a:lnTo>
                  <a:lnTo>
                    <a:pt x="2105" y="3133"/>
                  </a:lnTo>
                  <a:lnTo>
                    <a:pt x="952" y="3961"/>
                  </a:lnTo>
                  <a:lnTo>
                    <a:pt x="727" y="5314"/>
                  </a:lnTo>
                  <a:lnTo>
                    <a:pt x="0" y="6567"/>
                  </a:lnTo>
                  <a:lnTo>
                    <a:pt x="326" y="7946"/>
                  </a:lnTo>
                  <a:lnTo>
                    <a:pt x="0" y="9299"/>
                  </a:lnTo>
                  <a:lnTo>
                    <a:pt x="727" y="10552"/>
                  </a:lnTo>
                  <a:lnTo>
                    <a:pt x="952" y="11905"/>
                  </a:lnTo>
                  <a:lnTo>
                    <a:pt x="2105" y="12833"/>
                  </a:lnTo>
                  <a:lnTo>
                    <a:pt x="2732" y="14086"/>
                  </a:lnTo>
                  <a:lnTo>
                    <a:pt x="4085" y="14512"/>
                  </a:lnTo>
                  <a:lnTo>
                    <a:pt x="5113" y="15464"/>
                  </a:lnTo>
                  <a:lnTo>
                    <a:pt x="6491" y="15339"/>
                  </a:lnTo>
                  <a:lnTo>
                    <a:pt x="7845" y="15865"/>
                  </a:lnTo>
                  <a:lnTo>
                    <a:pt x="9198" y="15339"/>
                  </a:lnTo>
                  <a:lnTo>
                    <a:pt x="10551" y="15464"/>
                  </a:lnTo>
                  <a:lnTo>
                    <a:pt x="11604" y="14512"/>
                  </a:lnTo>
                  <a:lnTo>
                    <a:pt x="12957" y="14086"/>
                  </a:lnTo>
                  <a:lnTo>
                    <a:pt x="13584" y="12833"/>
                  </a:lnTo>
                  <a:lnTo>
                    <a:pt x="14737" y="11905"/>
                  </a:lnTo>
                  <a:lnTo>
                    <a:pt x="14937" y="10552"/>
                  </a:lnTo>
                  <a:lnTo>
                    <a:pt x="15664" y="9299"/>
                  </a:lnTo>
                  <a:lnTo>
                    <a:pt x="15363" y="7946"/>
                  </a:lnTo>
                  <a:lnTo>
                    <a:pt x="15664" y="6567"/>
                  </a:lnTo>
                  <a:lnTo>
                    <a:pt x="14937" y="5314"/>
                  </a:lnTo>
                  <a:lnTo>
                    <a:pt x="14737" y="3961"/>
                  </a:lnTo>
                  <a:lnTo>
                    <a:pt x="13584" y="3133"/>
                  </a:lnTo>
                  <a:lnTo>
                    <a:pt x="12957" y="1880"/>
                  </a:lnTo>
                  <a:lnTo>
                    <a:pt x="11604" y="1454"/>
                  </a:lnTo>
                  <a:lnTo>
                    <a:pt x="10551" y="527"/>
                  </a:lnTo>
                  <a:lnTo>
                    <a:pt x="9198" y="527"/>
                  </a:lnTo>
                  <a:lnTo>
                    <a:pt x="78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4"/>
            <p:cNvSpPr/>
            <p:nvPr/>
          </p:nvSpPr>
          <p:spPr>
            <a:xfrm>
              <a:off x="3600400" y="2783875"/>
              <a:ext cx="402275" cy="409800"/>
            </a:xfrm>
            <a:custGeom>
              <a:avLst/>
              <a:gdLst/>
              <a:ahLst/>
              <a:cxnLst/>
              <a:rect l="l" t="t" r="r" b="b"/>
              <a:pathLst>
                <a:path w="16091" h="16392" extrusionOk="0">
                  <a:moveTo>
                    <a:pt x="8046" y="401"/>
                  </a:moveTo>
                  <a:lnTo>
                    <a:pt x="9299" y="927"/>
                  </a:lnTo>
                  <a:lnTo>
                    <a:pt x="10652" y="927"/>
                  </a:lnTo>
                  <a:lnTo>
                    <a:pt x="11705" y="1755"/>
                  </a:lnTo>
                  <a:lnTo>
                    <a:pt x="13058" y="2181"/>
                  </a:lnTo>
                  <a:lnTo>
                    <a:pt x="13685" y="3434"/>
                  </a:lnTo>
                  <a:lnTo>
                    <a:pt x="14712" y="4261"/>
                  </a:lnTo>
                  <a:lnTo>
                    <a:pt x="14938" y="5639"/>
                  </a:lnTo>
                  <a:lnTo>
                    <a:pt x="15665" y="6767"/>
                  </a:lnTo>
                  <a:lnTo>
                    <a:pt x="15339" y="8146"/>
                  </a:lnTo>
                  <a:lnTo>
                    <a:pt x="15339" y="8246"/>
                  </a:lnTo>
                  <a:lnTo>
                    <a:pt x="15665" y="9499"/>
                  </a:lnTo>
                  <a:lnTo>
                    <a:pt x="14938" y="10652"/>
                  </a:lnTo>
                  <a:lnTo>
                    <a:pt x="14712" y="12005"/>
                  </a:lnTo>
                  <a:lnTo>
                    <a:pt x="13685" y="12832"/>
                  </a:lnTo>
                  <a:lnTo>
                    <a:pt x="13058" y="14085"/>
                  </a:lnTo>
                  <a:lnTo>
                    <a:pt x="11705" y="14511"/>
                  </a:lnTo>
                  <a:lnTo>
                    <a:pt x="10652" y="15439"/>
                  </a:lnTo>
                  <a:lnTo>
                    <a:pt x="9299" y="15339"/>
                  </a:lnTo>
                  <a:lnTo>
                    <a:pt x="8046" y="15865"/>
                  </a:lnTo>
                  <a:lnTo>
                    <a:pt x="6793" y="15339"/>
                  </a:lnTo>
                  <a:lnTo>
                    <a:pt x="5439" y="15439"/>
                  </a:lnTo>
                  <a:lnTo>
                    <a:pt x="4386" y="14511"/>
                  </a:lnTo>
                  <a:lnTo>
                    <a:pt x="3033" y="14085"/>
                  </a:lnTo>
                  <a:lnTo>
                    <a:pt x="2407" y="12832"/>
                  </a:lnTo>
                  <a:lnTo>
                    <a:pt x="1354" y="12005"/>
                  </a:lnTo>
                  <a:lnTo>
                    <a:pt x="1153" y="10652"/>
                  </a:lnTo>
                  <a:lnTo>
                    <a:pt x="427" y="9499"/>
                  </a:lnTo>
                  <a:lnTo>
                    <a:pt x="727" y="8146"/>
                  </a:lnTo>
                  <a:lnTo>
                    <a:pt x="427" y="6767"/>
                  </a:lnTo>
                  <a:lnTo>
                    <a:pt x="1153" y="5639"/>
                  </a:lnTo>
                  <a:lnTo>
                    <a:pt x="1354" y="4261"/>
                  </a:lnTo>
                  <a:lnTo>
                    <a:pt x="2407" y="3434"/>
                  </a:lnTo>
                  <a:lnTo>
                    <a:pt x="3033" y="2181"/>
                  </a:lnTo>
                  <a:lnTo>
                    <a:pt x="4386" y="1755"/>
                  </a:lnTo>
                  <a:lnTo>
                    <a:pt x="5439" y="927"/>
                  </a:lnTo>
                  <a:lnTo>
                    <a:pt x="6793" y="927"/>
                  </a:lnTo>
                  <a:lnTo>
                    <a:pt x="8046" y="401"/>
                  </a:lnTo>
                  <a:close/>
                  <a:moveTo>
                    <a:pt x="8046" y="0"/>
                  </a:moveTo>
                  <a:lnTo>
                    <a:pt x="6692" y="501"/>
                  </a:lnTo>
                  <a:lnTo>
                    <a:pt x="5214" y="501"/>
                  </a:lnTo>
                  <a:lnTo>
                    <a:pt x="4186" y="1454"/>
                  </a:lnTo>
                  <a:lnTo>
                    <a:pt x="2808" y="1880"/>
                  </a:lnTo>
                  <a:lnTo>
                    <a:pt x="2081" y="3133"/>
                  </a:lnTo>
                  <a:lnTo>
                    <a:pt x="928" y="4060"/>
                  </a:lnTo>
                  <a:lnTo>
                    <a:pt x="727" y="5514"/>
                  </a:lnTo>
                  <a:lnTo>
                    <a:pt x="1" y="6767"/>
                  </a:lnTo>
                  <a:lnTo>
                    <a:pt x="301" y="8146"/>
                  </a:lnTo>
                  <a:lnTo>
                    <a:pt x="1" y="9599"/>
                  </a:lnTo>
                  <a:lnTo>
                    <a:pt x="727" y="10852"/>
                  </a:lnTo>
                  <a:lnTo>
                    <a:pt x="928" y="12206"/>
                  </a:lnTo>
                  <a:lnTo>
                    <a:pt x="2081" y="13158"/>
                  </a:lnTo>
                  <a:lnTo>
                    <a:pt x="2808" y="14411"/>
                  </a:lnTo>
                  <a:lnTo>
                    <a:pt x="4186" y="14912"/>
                  </a:lnTo>
                  <a:lnTo>
                    <a:pt x="5214" y="15865"/>
                  </a:lnTo>
                  <a:lnTo>
                    <a:pt x="6692" y="15765"/>
                  </a:lnTo>
                  <a:lnTo>
                    <a:pt x="8046" y="16391"/>
                  </a:lnTo>
                  <a:lnTo>
                    <a:pt x="9399" y="15765"/>
                  </a:lnTo>
                  <a:lnTo>
                    <a:pt x="10853" y="15865"/>
                  </a:lnTo>
                  <a:lnTo>
                    <a:pt x="11905" y="14912"/>
                  </a:lnTo>
                  <a:lnTo>
                    <a:pt x="13259" y="14411"/>
                  </a:lnTo>
                  <a:lnTo>
                    <a:pt x="13986" y="13158"/>
                  </a:lnTo>
                  <a:lnTo>
                    <a:pt x="15138" y="12206"/>
                  </a:lnTo>
                  <a:lnTo>
                    <a:pt x="15339" y="10852"/>
                  </a:lnTo>
                  <a:lnTo>
                    <a:pt x="16091" y="9599"/>
                  </a:lnTo>
                  <a:lnTo>
                    <a:pt x="15776" y="8195"/>
                  </a:lnTo>
                  <a:lnTo>
                    <a:pt x="16091" y="6767"/>
                  </a:lnTo>
                  <a:lnTo>
                    <a:pt x="15339" y="5514"/>
                  </a:lnTo>
                  <a:lnTo>
                    <a:pt x="15138" y="4060"/>
                  </a:lnTo>
                  <a:lnTo>
                    <a:pt x="13986" y="3133"/>
                  </a:lnTo>
                  <a:lnTo>
                    <a:pt x="13259" y="1880"/>
                  </a:lnTo>
                  <a:lnTo>
                    <a:pt x="11905" y="1454"/>
                  </a:lnTo>
                  <a:lnTo>
                    <a:pt x="10853" y="501"/>
                  </a:lnTo>
                  <a:lnTo>
                    <a:pt x="9399" y="501"/>
                  </a:lnTo>
                  <a:lnTo>
                    <a:pt x="8046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4"/>
            <p:cNvSpPr/>
            <p:nvPr/>
          </p:nvSpPr>
          <p:spPr>
            <a:xfrm>
              <a:off x="3663050" y="2851525"/>
              <a:ext cx="276975" cy="273850"/>
            </a:xfrm>
            <a:custGeom>
              <a:avLst/>
              <a:gdLst/>
              <a:ahLst/>
              <a:cxnLst/>
              <a:rect l="l" t="t" r="r" b="b"/>
              <a:pathLst>
                <a:path w="11079" h="10954" extrusionOk="0">
                  <a:moveTo>
                    <a:pt x="5540" y="302"/>
                  </a:moveTo>
                  <a:cubicBezTo>
                    <a:pt x="6993" y="302"/>
                    <a:pt x="8246" y="828"/>
                    <a:pt x="9199" y="1780"/>
                  </a:cubicBezTo>
                  <a:cubicBezTo>
                    <a:pt x="10126" y="2708"/>
                    <a:pt x="10753" y="4061"/>
                    <a:pt x="10753" y="5440"/>
                  </a:cubicBezTo>
                  <a:cubicBezTo>
                    <a:pt x="10753" y="6893"/>
                    <a:pt x="10126" y="8146"/>
                    <a:pt x="9199" y="9074"/>
                  </a:cubicBezTo>
                  <a:cubicBezTo>
                    <a:pt x="8246" y="10026"/>
                    <a:pt x="6993" y="10653"/>
                    <a:pt x="5540" y="10653"/>
                  </a:cubicBezTo>
                  <a:cubicBezTo>
                    <a:pt x="4061" y="10653"/>
                    <a:pt x="2808" y="10026"/>
                    <a:pt x="1880" y="9074"/>
                  </a:cubicBezTo>
                  <a:cubicBezTo>
                    <a:pt x="928" y="8146"/>
                    <a:pt x="302" y="6893"/>
                    <a:pt x="302" y="5440"/>
                  </a:cubicBezTo>
                  <a:cubicBezTo>
                    <a:pt x="302" y="4061"/>
                    <a:pt x="928" y="2708"/>
                    <a:pt x="1880" y="1780"/>
                  </a:cubicBezTo>
                  <a:cubicBezTo>
                    <a:pt x="2808" y="828"/>
                    <a:pt x="4061" y="302"/>
                    <a:pt x="5540" y="302"/>
                  </a:cubicBezTo>
                  <a:close/>
                  <a:moveTo>
                    <a:pt x="5540" y="1"/>
                  </a:moveTo>
                  <a:cubicBezTo>
                    <a:pt x="2507" y="1"/>
                    <a:pt x="1" y="2407"/>
                    <a:pt x="1" y="5440"/>
                  </a:cubicBezTo>
                  <a:cubicBezTo>
                    <a:pt x="1" y="8447"/>
                    <a:pt x="2507" y="10953"/>
                    <a:pt x="5540" y="10953"/>
                  </a:cubicBezTo>
                  <a:cubicBezTo>
                    <a:pt x="8572" y="10953"/>
                    <a:pt x="11079" y="8447"/>
                    <a:pt x="11079" y="5440"/>
                  </a:cubicBezTo>
                  <a:cubicBezTo>
                    <a:pt x="11079" y="2407"/>
                    <a:pt x="8572" y="1"/>
                    <a:pt x="5540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6" name="Google Shape;796;p34"/>
          <p:cNvGrpSpPr/>
          <p:nvPr/>
        </p:nvGrpSpPr>
        <p:grpSpPr>
          <a:xfrm rot="132037" flipH="1">
            <a:off x="7495981" y="1045848"/>
            <a:ext cx="1385983" cy="2705355"/>
            <a:chOff x="409722" y="228600"/>
            <a:chExt cx="1385931" cy="2705253"/>
          </a:xfrm>
        </p:grpSpPr>
        <p:grpSp>
          <p:nvGrpSpPr>
            <p:cNvPr id="797" name="Google Shape;797;p34"/>
            <p:cNvGrpSpPr/>
            <p:nvPr/>
          </p:nvGrpSpPr>
          <p:grpSpPr>
            <a:xfrm rot="-617154" flipH="1">
              <a:off x="575967" y="402323"/>
              <a:ext cx="1053440" cy="2450002"/>
              <a:chOff x="3817855" y="1437512"/>
              <a:chExt cx="541146" cy="1128254"/>
            </a:xfrm>
          </p:grpSpPr>
          <p:sp>
            <p:nvSpPr>
              <p:cNvPr id="798" name="Google Shape;798;p34"/>
              <p:cNvSpPr/>
              <p:nvPr/>
            </p:nvSpPr>
            <p:spPr>
              <a:xfrm>
                <a:off x="3817855" y="1437512"/>
                <a:ext cx="541146" cy="1128254"/>
              </a:xfrm>
              <a:custGeom>
                <a:avLst/>
                <a:gdLst/>
                <a:ahLst/>
                <a:cxnLst/>
                <a:rect l="l" t="t" r="r" b="b"/>
                <a:pathLst>
                  <a:path w="28598" h="59625" extrusionOk="0">
                    <a:moveTo>
                      <a:pt x="101" y="0"/>
                    </a:moveTo>
                    <a:lnTo>
                      <a:pt x="1" y="426"/>
                    </a:lnTo>
                    <a:cubicBezTo>
                      <a:pt x="16066" y="3359"/>
                      <a:pt x="28197" y="17344"/>
                      <a:pt x="28197" y="34161"/>
                    </a:cubicBezTo>
                    <a:lnTo>
                      <a:pt x="28197" y="34462"/>
                    </a:lnTo>
                    <a:cubicBezTo>
                      <a:pt x="28096" y="44286"/>
                      <a:pt x="23911" y="53058"/>
                      <a:pt x="17219" y="59324"/>
                    </a:cubicBezTo>
                    <a:lnTo>
                      <a:pt x="17545" y="59625"/>
                    </a:lnTo>
                    <a:cubicBezTo>
                      <a:pt x="24212" y="53359"/>
                      <a:pt x="28497" y="44386"/>
                      <a:pt x="28598" y="34462"/>
                    </a:cubicBezTo>
                    <a:lnTo>
                      <a:pt x="28598" y="34161"/>
                    </a:lnTo>
                    <a:cubicBezTo>
                      <a:pt x="28598" y="17143"/>
                      <a:pt x="16292" y="2933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34"/>
              <p:cNvSpPr/>
              <p:nvPr/>
            </p:nvSpPr>
            <p:spPr>
              <a:xfrm>
                <a:off x="3985754" y="1615346"/>
                <a:ext cx="39378" cy="29898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580" extrusionOk="0">
                    <a:moveTo>
                      <a:pt x="1053" y="1"/>
                    </a:moveTo>
                    <a:cubicBezTo>
                      <a:pt x="0" y="1"/>
                      <a:pt x="0" y="1580"/>
                      <a:pt x="1053" y="1580"/>
                    </a:cubicBezTo>
                    <a:cubicBezTo>
                      <a:pt x="2080" y="1580"/>
                      <a:pt x="2080" y="1"/>
                      <a:pt x="1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0" name="Google Shape;800;p34"/>
            <p:cNvSpPr/>
            <p:nvPr/>
          </p:nvSpPr>
          <p:spPr>
            <a:xfrm>
              <a:off x="1419225" y="228600"/>
              <a:ext cx="142800" cy="14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" name="Google Shape;801;p34"/>
          <p:cNvGrpSpPr/>
          <p:nvPr/>
        </p:nvGrpSpPr>
        <p:grpSpPr>
          <a:xfrm rot="-10569166" flipH="1">
            <a:off x="299793" y="1362645"/>
            <a:ext cx="1386005" cy="2705399"/>
            <a:chOff x="409722" y="228600"/>
            <a:chExt cx="1385931" cy="2705253"/>
          </a:xfrm>
        </p:grpSpPr>
        <p:grpSp>
          <p:nvGrpSpPr>
            <p:cNvPr id="802" name="Google Shape;802;p34"/>
            <p:cNvGrpSpPr/>
            <p:nvPr/>
          </p:nvGrpSpPr>
          <p:grpSpPr>
            <a:xfrm rot="-617154" flipH="1">
              <a:off x="575967" y="402323"/>
              <a:ext cx="1053440" cy="2450002"/>
              <a:chOff x="3817855" y="1437512"/>
              <a:chExt cx="541146" cy="1128254"/>
            </a:xfrm>
          </p:grpSpPr>
          <p:sp>
            <p:nvSpPr>
              <p:cNvPr id="803" name="Google Shape;803;p34"/>
              <p:cNvSpPr/>
              <p:nvPr/>
            </p:nvSpPr>
            <p:spPr>
              <a:xfrm>
                <a:off x="3817855" y="1437512"/>
                <a:ext cx="541146" cy="1128254"/>
              </a:xfrm>
              <a:custGeom>
                <a:avLst/>
                <a:gdLst/>
                <a:ahLst/>
                <a:cxnLst/>
                <a:rect l="l" t="t" r="r" b="b"/>
                <a:pathLst>
                  <a:path w="28598" h="59625" extrusionOk="0">
                    <a:moveTo>
                      <a:pt x="101" y="0"/>
                    </a:moveTo>
                    <a:lnTo>
                      <a:pt x="1" y="426"/>
                    </a:lnTo>
                    <a:cubicBezTo>
                      <a:pt x="16066" y="3359"/>
                      <a:pt x="28197" y="17344"/>
                      <a:pt x="28197" y="34161"/>
                    </a:cubicBezTo>
                    <a:lnTo>
                      <a:pt x="28197" y="34462"/>
                    </a:lnTo>
                    <a:cubicBezTo>
                      <a:pt x="28096" y="44286"/>
                      <a:pt x="23911" y="53058"/>
                      <a:pt x="17219" y="59324"/>
                    </a:cubicBezTo>
                    <a:lnTo>
                      <a:pt x="17545" y="59625"/>
                    </a:lnTo>
                    <a:cubicBezTo>
                      <a:pt x="24212" y="53359"/>
                      <a:pt x="28497" y="44386"/>
                      <a:pt x="28598" y="34462"/>
                    </a:cubicBezTo>
                    <a:lnTo>
                      <a:pt x="28598" y="34161"/>
                    </a:lnTo>
                    <a:cubicBezTo>
                      <a:pt x="28598" y="17143"/>
                      <a:pt x="16292" y="2933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34"/>
              <p:cNvSpPr/>
              <p:nvPr/>
            </p:nvSpPr>
            <p:spPr>
              <a:xfrm>
                <a:off x="3985754" y="1615346"/>
                <a:ext cx="39378" cy="29898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580" extrusionOk="0">
                    <a:moveTo>
                      <a:pt x="1053" y="1"/>
                    </a:moveTo>
                    <a:cubicBezTo>
                      <a:pt x="0" y="1"/>
                      <a:pt x="0" y="1580"/>
                      <a:pt x="1053" y="1580"/>
                    </a:cubicBezTo>
                    <a:cubicBezTo>
                      <a:pt x="2080" y="1580"/>
                      <a:pt x="2080" y="1"/>
                      <a:pt x="1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5" name="Google Shape;805;p34"/>
            <p:cNvSpPr/>
            <p:nvPr/>
          </p:nvSpPr>
          <p:spPr>
            <a:xfrm>
              <a:off x="1419225" y="228600"/>
              <a:ext cx="142800" cy="14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Правоугаоник 1">
            <a:hlinkClick r:id="rId4" action="ppaction://hlinksldjump"/>
            <a:extLst>
              <a:ext uri="{FF2B5EF4-FFF2-40B4-BE49-F238E27FC236}">
                <a16:creationId xmlns:a16="http://schemas.microsoft.com/office/drawing/2014/main" id="{E84D3432-43B1-44D1-7ECF-955C0D568642}"/>
              </a:ext>
            </a:extLst>
          </p:cNvPr>
          <p:cNvSpPr/>
          <p:nvPr/>
        </p:nvSpPr>
        <p:spPr>
          <a:xfrm>
            <a:off x="8222226" y="4660490"/>
            <a:ext cx="921774" cy="4830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Права линија спајања са стрелицом 2">
            <a:extLst>
              <a:ext uri="{FF2B5EF4-FFF2-40B4-BE49-F238E27FC236}">
                <a16:creationId xmlns:a16="http://schemas.microsoft.com/office/drawing/2014/main" id="{A02BB8A5-A389-F323-C250-FD742698DF9B}"/>
              </a:ext>
            </a:extLst>
          </p:cNvPr>
          <p:cNvCxnSpPr/>
          <p:nvPr/>
        </p:nvCxnSpPr>
        <p:spPr>
          <a:xfrm flipH="1">
            <a:off x="8384458" y="4903839"/>
            <a:ext cx="648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5402042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35"/>
          <p:cNvSpPr txBox="1">
            <a:spLocks noGrp="1"/>
          </p:cNvSpPr>
          <p:nvPr>
            <p:ph type="body" idx="1"/>
          </p:nvPr>
        </p:nvSpPr>
        <p:spPr>
          <a:xfrm>
            <a:off x="646943" y="929980"/>
            <a:ext cx="5252412" cy="401810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bs-Latn-BA" sz="2000" b="0" i="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набр</a:t>
            </a:r>
            <a:r>
              <a:rPr lang="sr-Cyrl-RS" sz="2000" b="0" i="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аја</a:t>
            </a:r>
            <a:r>
              <a:rPr lang="bs-Latn-BA" sz="2000" b="0" i="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b="0" i="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важније</a:t>
            </a:r>
            <a:r>
              <a:rPr lang="bs-Latn-BA" sz="2000" b="0" i="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b="0" i="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више</a:t>
            </a:r>
            <a:r>
              <a:rPr lang="bs-Latn-BA" sz="2000" b="0" i="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b="0" i="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програмске</a:t>
            </a:r>
            <a:r>
              <a:rPr lang="bs-Latn-BA" sz="2000" b="0" i="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b="0" i="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језике</a:t>
            </a:r>
            <a:r>
              <a:rPr lang="bs-Latn-BA" sz="2000" b="0" i="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en-US" sz="2000" dirty="0">
              <a:solidFill>
                <a:schemeClr val="tx1"/>
              </a:solidFill>
              <a:effectLst/>
              <a:latin typeface="Aldrich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r-Cyrl-BA" sz="2000" b="0" i="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објашњава поступак инсталације интегрисаног развојног окружења (</a:t>
            </a:r>
            <a:r>
              <a:rPr lang="en-US" sz="2000" b="0" i="1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IDE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sr-Cyrl-RS" sz="2000" b="0" i="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en-US" sz="2000" dirty="0">
              <a:solidFill>
                <a:schemeClr val="tx1"/>
              </a:solidFill>
              <a:effectLst/>
              <a:latin typeface="Aldrich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r-Cyrl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прилагођава развојно окружење према сопственим преференцијама;</a:t>
            </a:r>
            <a:endParaRPr lang="en-US" sz="2000" dirty="0">
              <a:solidFill>
                <a:schemeClr val="tx1"/>
              </a:solidFill>
              <a:effectLst/>
              <a:latin typeface="Aldrich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r-Cyrl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креира датотеку која садржи изворни код програма;</a:t>
            </a:r>
            <a:endParaRPr lang="en-US" sz="2000" dirty="0">
              <a:solidFill>
                <a:schemeClr val="tx1"/>
              </a:solidFill>
              <a:effectLst/>
              <a:latin typeface="Aldrich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r-Cyrl-BA" sz="2000" b="0" i="0" dirty="0">
                <a:solidFill>
                  <a:schemeClr val="tx1"/>
                </a:solidFill>
                <a:effectLst/>
                <a:latin typeface="Aldrich"/>
                <a:ea typeface="Times New Roman" panose="02020603050405020304" pitchFamily="18" charset="0"/>
                <a:cs typeface="Arial" panose="020B0604020202020204" pitchFamily="34" charset="0"/>
              </a:rPr>
              <a:t>препознаје основне</a:t>
            </a:r>
            <a:r>
              <a:rPr lang="sr-Cyrl-RS" sz="2000" b="0" i="0" dirty="0">
                <a:solidFill>
                  <a:schemeClr val="tx1"/>
                </a:solidFill>
                <a:effectLst/>
                <a:latin typeface="Aldrich"/>
                <a:ea typeface="Times New Roman" panose="02020603050405020304" pitchFamily="18" charset="0"/>
                <a:cs typeface="Arial" panose="020B0604020202020204" pitchFamily="34" charset="0"/>
              </a:rPr>
              <a:t> елементе сваког програма написаног у </a:t>
            </a:r>
            <a:r>
              <a:rPr lang="sr-Cyrl-BA" sz="2000" b="0" i="0" dirty="0">
                <a:solidFill>
                  <a:schemeClr val="tx1"/>
                </a:solidFill>
                <a:effectLst/>
                <a:latin typeface="Aldrich"/>
                <a:ea typeface="Times New Roman" panose="02020603050405020304" pitchFamily="18" charset="0"/>
                <a:cs typeface="Arial" panose="020B0604020202020204" pitchFamily="34" charset="0"/>
              </a:rPr>
              <a:t>С/С++ програмском језику;</a:t>
            </a:r>
            <a:endParaRPr lang="en-US" sz="2000" dirty="0">
              <a:solidFill>
                <a:schemeClr val="tx1"/>
              </a:solidFill>
              <a:effectLst/>
              <a:latin typeface="Aldrich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12" name="Google Shape;812;p35"/>
          <p:cNvSpPr txBox="1">
            <a:spLocks noGrp="1"/>
          </p:cNvSpPr>
          <p:nvPr>
            <p:ph type="title"/>
          </p:nvPr>
        </p:nvSpPr>
        <p:spPr>
          <a:xfrm>
            <a:off x="46852" y="-15859"/>
            <a:ext cx="550591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/>
              <a:t>Основе програмирања</a:t>
            </a:r>
            <a:endParaRPr dirty="0"/>
          </a:p>
        </p:txBody>
      </p:sp>
      <p:sp>
        <p:nvSpPr>
          <p:cNvPr id="816" name="Google Shape;816;p35"/>
          <p:cNvSpPr/>
          <p:nvPr/>
        </p:nvSpPr>
        <p:spPr>
          <a:xfrm flipH="1">
            <a:off x="966280" y="2356532"/>
            <a:ext cx="934551" cy="747799"/>
          </a:xfrm>
          <a:custGeom>
            <a:avLst/>
            <a:gdLst/>
            <a:ahLst/>
            <a:cxnLst/>
            <a:rect l="l" t="t" r="r" b="b"/>
            <a:pathLst>
              <a:path w="15860" h="16187" extrusionOk="0">
                <a:moveTo>
                  <a:pt x="1717" y="0"/>
                </a:moveTo>
                <a:cubicBezTo>
                  <a:pt x="1186" y="0"/>
                  <a:pt x="859" y="204"/>
                  <a:pt x="532" y="531"/>
                </a:cubicBezTo>
                <a:cubicBezTo>
                  <a:pt x="1" y="1022"/>
                  <a:pt x="1" y="2044"/>
                  <a:pt x="696" y="2575"/>
                </a:cubicBezTo>
                <a:lnTo>
                  <a:pt x="15860" y="16186"/>
                </a:lnTo>
                <a:lnTo>
                  <a:pt x="15860" y="12467"/>
                </a:lnTo>
                <a:lnTo>
                  <a:pt x="15860" y="12262"/>
                </a:lnTo>
                <a:lnTo>
                  <a:pt x="2576" y="368"/>
                </a:lnTo>
                <a:cubicBezTo>
                  <a:pt x="2371" y="204"/>
                  <a:pt x="2044" y="0"/>
                  <a:pt x="1717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35"/>
          <p:cNvSpPr/>
          <p:nvPr/>
        </p:nvSpPr>
        <p:spPr>
          <a:xfrm flipH="1">
            <a:off x="1502236" y="1382975"/>
            <a:ext cx="1490739" cy="949406"/>
          </a:xfrm>
          <a:custGeom>
            <a:avLst/>
            <a:gdLst/>
            <a:ahLst/>
            <a:cxnLst/>
            <a:rect l="l" t="t" r="r" b="b"/>
            <a:pathLst>
              <a:path w="22809" h="18394" extrusionOk="0">
                <a:moveTo>
                  <a:pt x="1" y="0"/>
                </a:moveTo>
                <a:lnTo>
                  <a:pt x="20070" y="18026"/>
                </a:lnTo>
                <a:cubicBezTo>
                  <a:pt x="20438" y="18393"/>
                  <a:pt x="20765" y="18393"/>
                  <a:pt x="21092" y="18393"/>
                </a:cubicBezTo>
                <a:cubicBezTo>
                  <a:pt x="21460" y="18393"/>
                  <a:pt x="21950" y="18189"/>
                  <a:pt x="22114" y="17862"/>
                </a:cubicBezTo>
                <a:cubicBezTo>
                  <a:pt x="22809" y="17372"/>
                  <a:pt x="22645" y="16350"/>
                  <a:pt x="22114" y="15818"/>
                </a:cubicBezTo>
                <a:lnTo>
                  <a:pt x="4415" y="0"/>
                </a:ln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35"/>
          <p:cNvSpPr/>
          <p:nvPr/>
        </p:nvSpPr>
        <p:spPr>
          <a:xfrm flipH="1">
            <a:off x="2355049" y="1382984"/>
            <a:ext cx="1165141" cy="736588"/>
          </a:xfrm>
          <a:custGeom>
            <a:avLst/>
            <a:gdLst/>
            <a:ahLst/>
            <a:cxnLst/>
            <a:rect l="l" t="t" r="r" b="b"/>
            <a:pathLst>
              <a:path w="22809" h="18394" extrusionOk="0">
                <a:moveTo>
                  <a:pt x="1" y="0"/>
                </a:moveTo>
                <a:lnTo>
                  <a:pt x="20070" y="18026"/>
                </a:lnTo>
                <a:cubicBezTo>
                  <a:pt x="20438" y="18393"/>
                  <a:pt x="20765" y="18393"/>
                  <a:pt x="21092" y="18393"/>
                </a:cubicBezTo>
                <a:cubicBezTo>
                  <a:pt x="21460" y="18393"/>
                  <a:pt x="21950" y="18189"/>
                  <a:pt x="22114" y="17862"/>
                </a:cubicBezTo>
                <a:cubicBezTo>
                  <a:pt x="22809" y="17372"/>
                  <a:pt x="22645" y="16350"/>
                  <a:pt x="22114" y="15818"/>
                </a:cubicBezTo>
                <a:lnTo>
                  <a:pt x="4415" y="0"/>
                </a:ln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35"/>
          <p:cNvSpPr/>
          <p:nvPr/>
        </p:nvSpPr>
        <p:spPr>
          <a:xfrm flipH="1">
            <a:off x="2934657" y="3514607"/>
            <a:ext cx="1443743" cy="911041"/>
          </a:xfrm>
          <a:custGeom>
            <a:avLst/>
            <a:gdLst/>
            <a:ahLst/>
            <a:cxnLst/>
            <a:rect l="l" t="t" r="r" b="b"/>
            <a:pathLst>
              <a:path w="24157" h="19743" extrusionOk="0">
                <a:moveTo>
                  <a:pt x="1676" y="0"/>
                </a:moveTo>
                <a:cubicBezTo>
                  <a:pt x="1185" y="0"/>
                  <a:pt x="818" y="164"/>
                  <a:pt x="491" y="532"/>
                </a:cubicBezTo>
                <a:cubicBezTo>
                  <a:pt x="0" y="1022"/>
                  <a:pt x="0" y="2044"/>
                  <a:pt x="654" y="2575"/>
                </a:cubicBezTo>
                <a:lnTo>
                  <a:pt x="19742" y="19743"/>
                </a:lnTo>
                <a:lnTo>
                  <a:pt x="24157" y="19743"/>
                </a:lnTo>
                <a:lnTo>
                  <a:pt x="2534" y="327"/>
                </a:lnTo>
                <a:cubicBezTo>
                  <a:pt x="2371" y="0"/>
                  <a:pt x="2044" y="0"/>
                  <a:pt x="1676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Групиши 1">
            <a:extLst>
              <a:ext uri="{FF2B5EF4-FFF2-40B4-BE49-F238E27FC236}">
                <a16:creationId xmlns:a16="http://schemas.microsoft.com/office/drawing/2014/main" id="{8003BB15-4A73-458F-77C7-D04468F22AA2}"/>
              </a:ext>
            </a:extLst>
          </p:cNvPr>
          <p:cNvGrpSpPr/>
          <p:nvPr/>
        </p:nvGrpSpPr>
        <p:grpSpPr>
          <a:xfrm>
            <a:off x="6002594" y="629506"/>
            <a:ext cx="3144902" cy="2548771"/>
            <a:chOff x="5102896" y="629506"/>
            <a:chExt cx="4044600" cy="3073500"/>
          </a:xfrm>
        </p:grpSpPr>
        <p:sp>
          <p:nvSpPr>
            <p:cNvPr id="810" name="Google Shape;810;p35"/>
            <p:cNvSpPr/>
            <p:nvPr/>
          </p:nvSpPr>
          <p:spPr>
            <a:xfrm flipH="1">
              <a:off x="5102896" y="629506"/>
              <a:ext cx="4044600" cy="3073500"/>
            </a:xfrm>
            <a:prstGeom prst="roundRect">
              <a:avLst>
                <a:gd name="adj" fmla="val 3396"/>
              </a:avLst>
            </a:prstGeom>
            <a:solidFill>
              <a:schemeClr val="accent1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3" name="Google Shape;813;p35"/>
            <p:cNvGrpSpPr/>
            <p:nvPr/>
          </p:nvGrpSpPr>
          <p:grpSpPr>
            <a:xfrm>
              <a:off x="5463903" y="895493"/>
              <a:ext cx="3426788" cy="2448157"/>
              <a:chOff x="1259648" y="1678376"/>
              <a:chExt cx="3426788" cy="2448157"/>
            </a:xfrm>
          </p:grpSpPr>
          <p:pic>
            <p:nvPicPr>
              <p:cNvPr id="814" name="Google Shape;814;p35"/>
              <p:cNvPicPr preferRelativeResize="0"/>
              <p:nvPr/>
            </p:nvPicPr>
            <p:blipFill rotWithShape="1">
              <a:blip r:embed="rId4">
                <a:alphaModFix/>
              </a:blip>
              <a:srcRect l="3254" r="1307"/>
              <a:stretch/>
            </p:blipFill>
            <p:spPr>
              <a:xfrm>
                <a:off x="1259648" y="1678383"/>
                <a:ext cx="3426788" cy="2448149"/>
              </a:xfrm>
              <a:prstGeom prst="roundRect">
                <a:avLst>
                  <a:gd name="adj" fmla="val 3654"/>
                </a:avLst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  <p:pic>
            <p:nvPicPr>
              <p:cNvPr id="815" name="Google Shape;815;p35"/>
              <p:cNvPicPr preferRelativeResize="0"/>
              <p:nvPr/>
            </p:nvPicPr>
            <p:blipFill rotWithShape="1">
              <a:blip r:embed="rId5">
                <a:alphaModFix amt="50000"/>
              </a:blip>
              <a:srcRect l="3254" r="1307"/>
              <a:stretch/>
            </p:blipFill>
            <p:spPr>
              <a:xfrm>
                <a:off x="1259648" y="1678376"/>
                <a:ext cx="3426788" cy="2448149"/>
              </a:xfrm>
              <a:prstGeom prst="roundRect">
                <a:avLst>
                  <a:gd name="adj" fmla="val 3654"/>
                </a:avLst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grpSp>
          <p:nvGrpSpPr>
            <p:cNvPr id="821" name="Google Shape;821;p35"/>
            <p:cNvGrpSpPr/>
            <p:nvPr/>
          </p:nvGrpSpPr>
          <p:grpSpPr>
            <a:xfrm>
              <a:off x="5552768" y="991840"/>
              <a:ext cx="492658" cy="106303"/>
              <a:chOff x="-3037735" y="-542969"/>
              <a:chExt cx="581170" cy="125387"/>
            </a:xfrm>
          </p:grpSpPr>
          <p:sp>
            <p:nvSpPr>
              <p:cNvPr id="822" name="Google Shape;822;p35"/>
              <p:cNvSpPr/>
              <p:nvPr/>
            </p:nvSpPr>
            <p:spPr>
              <a:xfrm>
                <a:off x="-3034701" y="-537273"/>
                <a:ext cx="575100" cy="1140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23" name="Google Shape;823;p35"/>
              <p:cNvGrpSpPr/>
              <p:nvPr/>
            </p:nvGrpSpPr>
            <p:grpSpPr>
              <a:xfrm>
                <a:off x="-3037735" y="-542969"/>
                <a:ext cx="581170" cy="125387"/>
                <a:chOff x="4390000" y="182175"/>
                <a:chExt cx="419375" cy="90473"/>
              </a:xfrm>
            </p:grpSpPr>
            <p:sp>
              <p:nvSpPr>
                <p:cNvPr id="824" name="Google Shape;824;p35"/>
                <p:cNvSpPr/>
                <p:nvPr/>
              </p:nvSpPr>
              <p:spPr>
                <a:xfrm>
                  <a:off x="4390000" y="182175"/>
                  <a:ext cx="419375" cy="904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5" h="1906" extrusionOk="0">
                      <a:moveTo>
                        <a:pt x="7882" y="155"/>
                      </a:moveTo>
                      <a:cubicBezTo>
                        <a:pt x="8323" y="155"/>
                        <a:pt x="8680" y="512"/>
                        <a:pt x="8680" y="953"/>
                      </a:cubicBezTo>
                      <a:cubicBezTo>
                        <a:pt x="8680" y="1393"/>
                        <a:pt x="8323" y="1750"/>
                        <a:pt x="7882" y="1750"/>
                      </a:cubicBezTo>
                      <a:lnTo>
                        <a:pt x="953" y="1750"/>
                      </a:lnTo>
                      <a:cubicBezTo>
                        <a:pt x="512" y="1750"/>
                        <a:pt x="155" y="1393"/>
                        <a:pt x="155" y="953"/>
                      </a:cubicBezTo>
                      <a:cubicBezTo>
                        <a:pt x="155" y="512"/>
                        <a:pt x="512" y="155"/>
                        <a:pt x="953" y="155"/>
                      </a:cubicBezTo>
                      <a:close/>
                      <a:moveTo>
                        <a:pt x="953" y="0"/>
                      </a:moveTo>
                      <a:cubicBezTo>
                        <a:pt x="429" y="0"/>
                        <a:pt x="0" y="429"/>
                        <a:pt x="0" y="953"/>
                      </a:cubicBezTo>
                      <a:cubicBezTo>
                        <a:pt x="0" y="1476"/>
                        <a:pt x="429" y="1905"/>
                        <a:pt x="953" y="1905"/>
                      </a:cubicBezTo>
                      <a:lnTo>
                        <a:pt x="7882" y="1905"/>
                      </a:lnTo>
                      <a:cubicBezTo>
                        <a:pt x="8406" y="1905"/>
                        <a:pt x="8835" y="1476"/>
                        <a:pt x="8835" y="953"/>
                      </a:cubicBezTo>
                      <a:cubicBezTo>
                        <a:pt x="8835" y="429"/>
                        <a:pt x="8406" y="0"/>
                        <a:pt x="788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5" name="Google Shape;825;p35"/>
                <p:cNvSpPr/>
                <p:nvPr/>
              </p:nvSpPr>
              <p:spPr>
                <a:xfrm>
                  <a:off x="4464048" y="201352"/>
                  <a:ext cx="52024" cy="52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1097" extrusionOk="0">
                      <a:moveTo>
                        <a:pt x="548" y="144"/>
                      </a:moveTo>
                      <a:cubicBezTo>
                        <a:pt x="774" y="144"/>
                        <a:pt x="953" y="322"/>
                        <a:pt x="953" y="549"/>
                      </a:cubicBezTo>
                      <a:cubicBezTo>
                        <a:pt x="953" y="763"/>
                        <a:pt x="774" y="941"/>
                        <a:pt x="548" y="941"/>
                      </a:cubicBezTo>
                      <a:cubicBezTo>
                        <a:pt x="333" y="941"/>
                        <a:pt x="155" y="763"/>
                        <a:pt x="155" y="549"/>
                      </a:cubicBezTo>
                      <a:cubicBezTo>
                        <a:pt x="155" y="322"/>
                        <a:pt x="333" y="144"/>
                        <a:pt x="548" y="144"/>
                      </a:cubicBezTo>
                      <a:close/>
                      <a:moveTo>
                        <a:pt x="548" y="1"/>
                      </a:moveTo>
                      <a:cubicBezTo>
                        <a:pt x="250" y="1"/>
                        <a:pt x="0" y="251"/>
                        <a:pt x="0" y="549"/>
                      </a:cubicBezTo>
                      <a:cubicBezTo>
                        <a:pt x="0" y="846"/>
                        <a:pt x="250" y="1096"/>
                        <a:pt x="548" y="1096"/>
                      </a:cubicBezTo>
                      <a:cubicBezTo>
                        <a:pt x="845" y="1096"/>
                        <a:pt x="1095" y="846"/>
                        <a:pt x="1095" y="549"/>
                      </a:cubicBezTo>
                      <a:cubicBezTo>
                        <a:pt x="1095" y="251"/>
                        <a:pt x="845" y="1"/>
                        <a:pt x="54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394061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34"/>
          <p:cNvSpPr/>
          <p:nvPr/>
        </p:nvSpPr>
        <p:spPr>
          <a:xfrm>
            <a:off x="-583155" y="6088800"/>
            <a:ext cx="10653209" cy="159065"/>
          </a:xfrm>
          <a:custGeom>
            <a:avLst/>
            <a:gdLst/>
            <a:ahLst/>
            <a:cxnLst/>
            <a:rect l="l" t="t" r="r" b="b"/>
            <a:pathLst>
              <a:path w="273857" h="4089" extrusionOk="0"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lnTo>
                  <a:pt x="0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4088"/>
                </a:lnTo>
                <a:lnTo>
                  <a:pt x="273856" y="4088"/>
                </a:lnTo>
                <a:lnTo>
                  <a:pt x="273856" y="164"/>
                </a:lnTo>
                <a:lnTo>
                  <a:pt x="273856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164"/>
                </a:lnTo>
                <a:close/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close/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164"/>
                </a:lnTo>
                <a:close/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164"/>
                </a:lnTo>
                <a:close/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164"/>
                </a:lnTo>
                <a:close/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164"/>
                </a:lnTo>
                <a:close/>
                <a:moveTo>
                  <a:pt x="273856" y="1"/>
                </a:moveTo>
                <a:lnTo>
                  <a:pt x="273856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34"/>
          <p:cNvSpPr txBox="1">
            <a:spLocks noGrp="1"/>
          </p:cNvSpPr>
          <p:nvPr>
            <p:ph type="subTitle" idx="1"/>
          </p:nvPr>
        </p:nvSpPr>
        <p:spPr>
          <a:xfrm>
            <a:off x="1003180" y="928584"/>
            <a:ext cx="6983361" cy="22599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l"/>
            <a:r>
              <a:rPr lang="sr-Cyrl-RS" sz="2000" dirty="0">
                <a:latin typeface="Aldrich"/>
              </a:rPr>
              <a:t>Ученици треба да разликују појам програма и програмског језика.</a:t>
            </a:r>
          </a:p>
          <a:p>
            <a:pPr marL="0" indent="0" algn="l"/>
            <a:endParaRPr lang="sr-Cyrl-RS" sz="2000" dirty="0">
              <a:latin typeface="Aldrich"/>
            </a:endParaRPr>
          </a:p>
          <a:p>
            <a:pPr marL="0" indent="0" algn="l"/>
            <a:r>
              <a:rPr lang="sr-Cyrl-RS" sz="2000" dirty="0">
                <a:latin typeface="Aldrich"/>
              </a:rPr>
              <a:t>Препоручено је омогућити им да самостално анализирају развој програмских језика кроз историју (нпр. да пронађу сличности и разлике између </a:t>
            </a:r>
            <a:r>
              <a:rPr lang="sr-Cyrl-RS" sz="2000" dirty="0" err="1">
                <a:latin typeface="Aldrich"/>
              </a:rPr>
              <a:t>прогрмскох</a:t>
            </a:r>
            <a:r>
              <a:rPr lang="sr-Cyrl-RS" sz="2000" dirty="0">
                <a:latin typeface="Aldrich"/>
              </a:rPr>
              <a:t> језика у складу са њиховим историјским развојем). </a:t>
            </a:r>
            <a:endParaRPr lang="sr-Cyrl-RS" sz="2800" dirty="0">
              <a:solidFill>
                <a:srgbClr val="212529"/>
              </a:solidFill>
              <a:latin typeface="Aldrich"/>
            </a:endParaRPr>
          </a:p>
        </p:txBody>
      </p:sp>
      <p:grpSp>
        <p:nvGrpSpPr>
          <p:cNvPr id="788" name="Google Shape;788;p34"/>
          <p:cNvGrpSpPr/>
          <p:nvPr/>
        </p:nvGrpSpPr>
        <p:grpSpPr>
          <a:xfrm flipH="1">
            <a:off x="4355757" y="4279475"/>
            <a:ext cx="432486" cy="575340"/>
            <a:chOff x="3600400" y="2783875"/>
            <a:chExt cx="402275" cy="535100"/>
          </a:xfrm>
        </p:grpSpPr>
        <p:sp>
          <p:nvSpPr>
            <p:cNvPr id="789" name="Google Shape;789;p34"/>
            <p:cNvSpPr/>
            <p:nvPr/>
          </p:nvSpPr>
          <p:spPr>
            <a:xfrm>
              <a:off x="3631725" y="3070825"/>
              <a:ext cx="195525" cy="237500"/>
            </a:xfrm>
            <a:custGeom>
              <a:avLst/>
              <a:gdLst/>
              <a:ahLst/>
              <a:cxnLst/>
              <a:rect l="l" t="t" r="r" b="b"/>
              <a:pathLst>
                <a:path w="7821" h="9500" extrusionOk="0">
                  <a:moveTo>
                    <a:pt x="3033" y="1"/>
                  </a:moveTo>
                  <a:lnTo>
                    <a:pt x="1" y="7620"/>
                  </a:lnTo>
                  <a:lnTo>
                    <a:pt x="2808" y="7520"/>
                  </a:lnTo>
                  <a:lnTo>
                    <a:pt x="4687" y="9500"/>
                  </a:lnTo>
                  <a:lnTo>
                    <a:pt x="7820" y="1881"/>
                  </a:lnTo>
                  <a:lnTo>
                    <a:pt x="30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4"/>
            <p:cNvSpPr/>
            <p:nvPr/>
          </p:nvSpPr>
          <p:spPr>
            <a:xfrm>
              <a:off x="3623575" y="3062700"/>
              <a:ext cx="211825" cy="256275"/>
            </a:xfrm>
            <a:custGeom>
              <a:avLst/>
              <a:gdLst/>
              <a:ahLst/>
              <a:cxnLst/>
              <a:rect l="l" t="t" r="r" b="b"/>
              <a:pathLst>
                <a:path w="8473" h="10251" extrusionOk="0">
                  <a:moveTo>
                    <a:pt x="3459" y="627"/>
                  </a:moveTo>
                  <a:lnTo>
                    <a:pt x="7845" y="2306"/>
                  </a:lnTo>
                  <a:lnTo>
                    <a:pt x="5009" y="9483"/>
                  </a:lnTo>
                  <a:lnTo>
                    <a:pt x="3259" y="7644"/>
                  </a:lnTo>
                  <a:lnTo>
                    <a:pt x="627" y="7744"/>
                  </a:lnTo>
                  <a:lnTo>
                    <a:pt x="3459" y="627"/>
                  </a:lnTo>
                  <a:close/>
                  <a:moveTo>
                    <a:pt x="3259" y="0"/>
                  </a:moveTo>
                  <a:lnTo>
                    <a:pt x="1" y="8145"/>
                  </a:lnTo>
                  <a:lnTo>
                    <a:pt x="1" y="8145"/>
                  </a:lnTo>
                  <a:lnTo>
                    <a:pt x="3033" y="8045"/>
                  </a:lnTo>
                  <a:lnTo>
                    <a:pt x="5139" y="10251"/>
                  </a:lnTo>
                  <a:lnTo>
                    <a:pt x="5239" y="9925"/>
                  </a:lnTo>
                  <a:lnTo>
                    <a:pt x="8472" y="2105"/>
                  </a:lnTo>
                  <a:lnTo>
                    <a:pt x="3259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4"/>
            <p:cNvSpPr/>
            <p:nvPr/>
          </p:nvSpPr>
          <p:spPr>
            <a:xfrm>
              <a:off x="3775225" y="3070825"/>
              <a:ext cx="196125" cy="237500"/>
            </a:xfrm>
            <a:custGeom>
              <a:avLst/>
              <a:gdLst/>
              <a:ahLst/>
              <a:cxnLst/>
              <a:rect l="l" t="t" r="r" b="b"/>
              <a:pathLst>
                <a:path w="7845" h="9500" extrusionOk="0">
                  <a:moveTo>
                    <a:pt x="4812" y="1"/>
                  </a:moveTo>
                  <a:lnTo>
                    <a:pt x="0" y="1881"/>
                  </a:lnTo>
                  <a:lnTo>
                    <a:pt x="3033" y="9500"/>
                  </a:lnTo>
                  <a:lnTo>
                    <a:pt x="5013" y="7520"/>
                  </a:lnTo>
                  <a:lnTo>
                    <a:pt x="7845" y="7620"/>
                  </a:lnTo>
                  <a:lnTo>
                    <a:pt x="7845" y="7620"/>
                  </a:lnTo>
                  <a:lnTo>
                    <a:pt x="48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4"/>
            <p:cNvSpPr/>
            <p:nvPr/>
          </p:nvSpPr>
          <p:spPr>
            <a:xfrm>
              <a:off x="3767700" y="3062700"/>
              <a:ext cx="211175" cy="256275"/>
            </a:xfrm>
            <a:custGeom>
              <a:avLst/>
              <a:gdLst/>
              <a:ahLst/>
              <a:cxnLst/>
              <a:rect l="l" t="t" r="r" b="b"/>
              <a:pathLst>
                <a:path w="8447" h="10251" extrusionOk="0">
                  <a:moveTo>
                    <a:pt x="5013" y="627"/>
                  </a:moveTo>
                  <a:lnTo>
                    <a:pt x="7820" y="7744"/>
                  </a:lnTo>
                  <a:lnTo>
                    <a:pt x="5213" y="7644"/>
                  </a:lnTo>
                  <a:lnTo>
                    <a:pt x="3421" y="9436"/>
                  </a:lnTo>
                  <a:lnTo>
                    <a:pt x="3421" y="9436"/>
                  </a:lnTo>
                  <a:lnTo>
                    <a:pt x="627" y="2306"/>
                  </a:lnTo>
                  <a:lnTo>
                    <a:pt x="5013" y="627"/>
                  </a:lnTo>
                  <a:close/>
                  <a:moveTo>
                    <a:pt x="5213" y="0"/>
                  </a:moveTo>
                  <a:lnTo>
                    <a:pt x="0" y="2105"/>
                  </a:lnTo>
                  <a:lnTo>
                    <a:pt x="3233" y="10251"/>
                  </a:lnTo>
                  <a:lnTo>
                    <a:pt x="3434" y="10025"/>
                  </a:lnTo>
                  <a:lnTo>
                    <a:pt x="5314" y="8045"/>
                  </a:lnTo>
                  <a:lnTo>
                    <a:pt x="8446" y="8145"/>
                  </a:lnTo>
                  <a:lnTo>
                    <a:pt x="5213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4"/>
            <p:cNvSpPr/>
            <p:nvPr/>
          </p:nvSpPr>
          <p:spPr>
            <a:xfrm>
              <a:off x="3605425" y="2788875"/>
              <a:ext cx="391625" cy="396650"/>
            </a:xfrm>
            <a:custGeom>
              <a:avLst/>
              <a:gdLst/>
              <a:ahLst/>
              <a:cxnLst/>
              <a:rect l="l" t="t" r="r" b="b"/>
              <a:pathLst>
                <a:path w="15665" h="15866" extrusionOk="0">
                  <a:moveTo>
                    <a:pt x="7845" y="1"/>
                  </a:moveTo>
                  <a:lnTo>
                    <a:pt x="6491" y="527"/>
                  </a:lnTo>
                  <a:lnTo>
                    <a:pt x="5113" y="527"/>
                  </a:lnTo>
                  <a:lnTo>
                    <a:pt x="4085" y="1454"/>
                  </a:lnTo>
                  <a:lnTo>
                    <a:pt x="2732" y="1880"/>
                  </a:lnTo>
                  <a:lnTo>
                    <a:pt x="2105" y="3133"/>
                  </a:lnTo>
                  <a:lnTo>
                    <a:pt x="952" y="3961"/>
                  </a:lnTo>
                  <a:lnTo>
                    <a:pt x="727" y="5314"/>
                  </a:lnTo>
                  <a:lnTo>
                    <a:pt x="0" y="6567"/>
                  </a:lnTo>
                  <a:lnTo>
                    <a:pt x="326" y="7946"/>
                  </a:lnTo>
                  <a:lnTo>
                    <a:pt x="0" y="9299"/>
                  </a:lnTo>
                  <a:lnTo>
                    <a:pt x="727" y="10552"/>
                  </a:lnTo>
                  <a:lnTo>
                    <a:pt x="952" y="11905"/>
                  </a:lnTo>
                  <a:lnTo>
                    <a:pt x="2105" y="12833"/>
                  </a:lnTo>
                  <a:lnTo>
                    <a:pt x="2732" y="14086"/>
                  </a:lnTo>
                  <a:lnTo>
                    <a:pt x="4085" y="14512"/>
                  </a:lnTo>
                  <a:lnTo>
                    <a:pt x="5113" y="15464"/>
                  </a:lnTo>
                  <a:lnTo>
                    <a:pt x="6491" y="15339"/>
                  </a:lnTo>
                  <a:lnTo>
                    <a:pt x="7845" y="15865"/>
                  </a:lnTo>
                  <a:lnTo>
                    <a:pt x="9198" y="15339"/>
                  </a:lnTo>
                  <a:lnTo>
                    <a:pt x="10551" y="15464"/>
                  </a:lnTo>
                  <a:lnTo>
                    <a:pt x="11604" y="14512"/>
                  </a:lnTo>
                  <a:lnTo>
                    <a:pt x="12957" y="14086"/>
                  </a:lnTo>
                  <a:lnTo>
                    <a:pt x="13584" y="12833"/>
                  </a:lnTo>
                  <a:lnTo>
                    <a:pt x="14737" y="11905"/>
                  </a:lnTo>
                  <a:lnTo>
                    <a:pt x="14937" y="10552"/>
                  </a:lnTo>
                  <a:lnTo>
                    <a:pt x="15664" y="9299"/>
                  </a:lnTo>
                  <a:lnTo>
                    <a:pt x="15363" y="7946"/>
                  </a:lnTo>
                  <a:lnTo>
                    <a:pt x="15664" y="6567"/>
                  </a:lnTo>
                  <a:lnTo>
                    <a:pt x="14937" y="5314"/>
                  </a:lnTo>
                  <a:lnTo>
                    <a:pt x="14737" y="3961"/>
                  </a:lnTo>
                  <a:lnTo>
                    <a:pt x="13584" y="3133"/>
                  </a:lnTo>
                  <a:lnTo>
                    <a:pt x="12957" y="1880"/>
                  </a:lnTo>
                  <a:lnTo>
                    <a:pt x="11604" y="1454"/>
                  </a:lnTo>
                  <a:lnTo>
                    <a:pt x="10551" y="527"/>
                  </a:lnTo>
                  <a:lnTo>
                    <a:pt x="9198" y="527"/>
                  </a:lnTo>
                  <a:lnTo>
                    <a:pt x="78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4"/>
            <p:cNvSpPr/>
            <p:nvPr/>
          </p:nvSpPr>
          <p:spPr>
            <a:xfrm>
              <a:off x="3600400" y="2783875"/>
              <a:ext cx="402275" cy="409800"/>
            </a:xfrm>
            <a:custGeom>
              <a:avLst/>
              <a:gdLst/>
              <a:ahLst/>
              <a:cxnLst/>
              <a:rect l="l" t="t" r="r" b="b"/>
              <a:pathLst>
                <a:path w="16091" h="16392" extrusionOk="0">
                  <a:moveTo>
                    <a:pt x="8046" y="401"/>
                  </a:moveTo>
                  <a:lnTo>
                    <a:pt x="9299" y="927"/>
                  </a:lnTo>
                  <a:lnTo>
                    <a:pt x="10652" y="927"/>
                  </a:lnTo>
                  <a:lnTo>
                    <a:pt x="11705" y="1755"/>
                  </a:lnTo>
                  <a:lnTo>
                    <a:pt x="13058" y="2181"/>
                  </a:lnTo>
                  <a:lnTo>
                    <a:pt x="13685" y="3434"/>
                  </a:lnTo>
                  <a:lnTo>
                    <a:pt x="14712" y="4261"/>
                  </a:lnTo>
                  <a:lnTo>
                    <a:pt x="14938" y="5639"/>
                  </a:lnTo>
                  <a:lnTo>
                    <a:pt x="15665" y="6767"/>
                  </a:lnTo>
                  <a:lnTo>
                    <a:pt x="15339" y="8146"/>
                  </a:lnTo>
                  <a:lnTo>
                    <a:pt x="15339" y="8246"/>
                  </a:lnTo>
                  <a:lnTo>
                    <a:pt x="15665" y="9499"/>
                  </a:lnTo>
                  <a:lnTo>
                    <a:pt x="14938" y="10652"/>
                  </a:lnTo>
                  <a:lnTo>
                    <a:pt x="14712" y="12005"/>
                  </a:lnTo>
                  <a:lnTo>
                    <a:pt x="13685" y="12832"/>
                  </a:lnTo>
                  <a:lnTo>
                    <a:pt x="13058" y="14085"/>
                  </a:lnTo>
                  <a:lnTo>
                    <a:pt x="11705" y="14511"/>
                  </a:lnTo>
                  <a:lnTo>
                    <a:pt x="10652" y="15439"/>
                  </a:lnTo>
                  <a:lnTo>
                    <a:pt x="9299" y="15339"/>
                  </a:lnTo>
                  <a:lnTo>
                    <a:pt x="8046" y="15865"/>
                  </a:lnTo>
                  <a:lnTo>
                    <a:pt x="6793" y="15339"/>
                  </a:lnTo>
                  <a:lnTo>
                    <a:pt x="5439" y="15439"/>
                  </a:lnTo>
                  <a:lnTo>
                    <a:pt x="4386" y="14511"/>
                  </a:lnTo>
                  <a:lnTo>
                    <a:pt x="3033" y="14085"/>
                  </a:lnTo>
                  <a:lnTo>
                    <a:pt x="2407" y="12832"/>
                  </a:lnTo>
                  <a:lnTo>
                    <a:pt x="1354" y="12005"/>
                  </a:lnTo>
                  <a:lnTo>
                    <a:pt x="1153" y="10652"/>
                  </a:lnTo>
                  <a:lnTo>
                    <a:pt x="427" y="9499"/>
                  </a:lnTo>
                  <a:lnTo>
                    <a:pt x="727" y="8146"/>
                  </a:lnTo>
                  <a:lnTo>
                    <a:pt x="427" y="6767"/>
                  </a:lnTo>
                  <a:lnTo>
                    <a:pt x="1153" y="5639"/>
                  </a:lnTo>
                  <a:lnTo>
                    <a:pt x="1354" y="4261"/>
                  </a:lnTo>
                  <a:lnTo>
                    <a:pt x="2407" y="3434"/>
                  </a:lnTo>
                  <a:lnTo>
                    <a:pt x="3033" y="2181"/>
                  </a:lnTo>
                  <a:lnTo>
                    <a:pt x="4386" y="1755"/>
                  </a:lnTo>
                  <a:lnTo>
                    <a:pt x="5439" y="927"/>
                  </a:lnTo>
                  <a:lnTo>
                    <a:pt x="6793" y="927"/>
                  </a:lnTo>
                  <a:lnTo>
                    <a:pt x="8046" y="401"/>
                  </a:lnTo>
                  <a:close/>
                  <a:moveTo>
                    <a:pt x="8046" y="0"/>
                  </a:moveTo>
                  <a:lnTo>
                    <a:pt x="6692" y="501"/>
                  </a:lnTo>
                  <a:lnTo>
                    <a:pt x="5214" y="501"/>
                  </a:lnTo>
                  <a:lnTo>
                    <a:pt x="4186" y="1454"/>
                  </a:lnTo>
                  <a:lnTo>
                    <a:pt x="2808" y="1880"/>
                  </a:lnTo>
                  <a:lnTo>
                    <a:pt x="2081" y="3133"/>
                  </a:lnTo>
                  <a:lnTo>
                    <a:pt x="928" y="4060"/>
                  </a:lnTo>
                  <a:lnTo>
                    <a:pt x="727" y="5514"/>
                  </a:lnTo>
                  <a:lnTo>
                    <a:pt x="1" y="6767"/>
                  </a:lnTo>
                  <a:lnTo>
                    <a:pt x="301" y="8146"/>
                  </a:lnTo>
                  <a:lnTo>
                    <a:pt x="1" y="9599"/>
                  </a:lnTo>
                  <a:lnTo>
                    <a:pt x="727" y="10852"/>
                  </a:lnTo>
                  <a:lnTo>
                    <a:pt x="928" y="12206"/>
                  </a:lnTo>
                  <a:lnTo>
                    <a:pt x="2081" y="13158"/>
                  </a:lnTo>
                  <a:lnTo>
                    <a:pt x="2808" y="14411"/>
                  </a:lnTo>
                  <a:lnTo>
                    <a:pt x="4186" y="14912"/>
                  </a:lnTo>
                  <a:lnTo>
                    <a:pt x="5214" y="15865"/>
                  </a:lnTo>
                  <a:lnTo>
                    <a:pt x="6692" y="15765"/>
                  </a:lnTo>
                  <a:lnTo>
                    <a:pt x="8046" y="16391"/>
                  </a:lnTo>
                  <a:lnTo>
                    <a:pt x="9399" y="15765"/>
                  </a:lnTo>
                  <a:lnTo>
                    <a:pt x="10853" y="15865"/>
                  </a:lnTo>
                  <a:lnTo>
                    <a:pt x="11905" y="14912"/>
                  </a:lnTo>
                  <a:lnTo>
                    <a:pt x="13259" y="14411"/>
                  </a:lnTo>
                  <a:lnTo>
                    <a:pt x="13986" y="13158"/>
                  </a:lnTo>
                  <a:lnTo>
                    <a:pt x="15138" y="12206"/>
                  </a:lnTo>
                  <a:lnTo>
                    <a:pt x="15339" y="10852"/>
                  </a:lnTo>
                  <a:lnTo>
                    <a:pt x="16091" y="9599"/>
                  </a:lnTo>
                  <a:lnTo>
                    <a:pt x="15776" y="8195"/>
                  </a:lnTo>
                  <a:lnTo>
                    <a:pt x="16091" y="6767"/>
                  </a:lnTo>
                  <a:lnTo>
                    <a:pt x="15339" y="5514"/>
                  </a:lnTo>
                  <a:lnTo>
                    <a:pt x="15138" y="4060"/>
                  </a:lnTo>
                  <a:lnTo>
                    <a:pt x="13986" y="3133"/>
                  </a:lnTo>
                  <a:lnTo>
                    <a:pt x="13259" y="1880"/>
                  </a:lnTo>
                  <a:lnTo>
                    <a:pt x="11905" y="1454"/>
                  </a:lnTo>
                  <a:lnTo>
                    <a:pt x="10853" y="501"/>
                  </a:lnTo>
                  <a:lnTo>
                    <a:pt x="9399" y="501"/>
                  </a:lnTo>
                  <a:lnTo>
                    <a:pt x="8046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4"/>
            <p:cNvSpPr/>
            <p:nvPr/>
          </p:nvSpPr>
          <p:spPr>
            <a:xfrm>
              <a:off x="3663050" y="2851525"/>
              <a:ext cx="276975" cy="273850"/>
            </a:xfrm>
            <a:custGeom>
              <a:avLst/>
              <a:gdLst/>
              <a:ahLst/>
              <a:cxnLst/>
              <a:rect l="l" t="t" r="r" b="b"/>
              <a:pathLst>
                <a:path w="11079" h="10954" extrusionOk="0">
                  <a:moveTo>
                    <a:pt x="5540" y="302"/>
                  </a:moveTo>
                  <a:cubicBezTo>
                    <a:pt x="6993" y="302"/>
                    <a:pt x="8246" y="828"/>
                    <a:pt x="9199" y="1780"/>
                  </a:cubicBezTo>
                  <a:cubicBezTo>
                    <a:pt x="10126" y="2708"/>
                    <a:pt x="10753" y="4061"/>
                    <a:pt x="10753" y="5440"/>
                  </a:cubicBezTo>
                  <a:cubicBezTo>
                    <a:pt x="10753" y="6893"/>
                    <a:pt x="10126" y="8146"/>
                    <a:pt x="9199" y="9074"/>
                  </a:cubicBezTo>
                  <a:cubicBezTo>
                    <a:pt x="8246" y="10026"/>
                    <a:pt x="6993" y="10653"/>
                    <a:pt x="5540" y="10653"/>
                  </a:cubicBezTo>
                  <a:cubicBezTo>
                    <a:pt x="4061" y="10653"/>
                    <a:pt x="2808" y="10026"/>
                    <a:pt x="1880" y="9074"/>
                  </a:cubicBezTo>
                  <a:cubicBezTo>
                    <a:pt x="928" y="8146"/>
                    <a:pt x="302" y="6893"/>
                    <a:pt x="302" y="5440"/>
                  </a:cubicBezTo>
                  <a:cubicBezTo>
                    <a:pt x="302" y="4061"/>
                    <a:pt x="928" y="2708"/>
                    <a:pt x="1880" y="1780"/>
                  </a:cubicBezTo>
                  <a:cubicBezTo>
                    <a:pt x="2808" y="828"/>
                    <a:pt x="4061" y="302"/>
                    <a:pt x="5540" y="302"/>
                  </a:cubicBezTo>
                  <a:close/>
                  <a:moveTo>
                    <a:pt x="5540" y="1"/>
                  </a:moveTo>
                  <a:cubicBezTo>
                    <a:pt x="2507" y="1"/>
                    <a:pt x="1" y="2407"/>
                    <a:pt x="1" y="5440"/>
                  </a:cubicBezTo>
                  <a:cubicBezTo>
                    <a:pt x="1" y="8447"/>
                    <a:pt x="2507" y="10953"/>
                    <a:pt x="5540" y="10953"/>
                  </a:cubicBezTo>
                  <a:cubicBezTo>
                    <a:pt x="8572" y="10953"/>
                    <a:pt x="11079" y="8447"/>
                    <a:pt x="11079" y="5440"/>
                  </a:cubicBezTo>
                  <a:cubicBezTo>
                    <a:pt x="11079" y="2407"/>
                    <a:pt x="8572" y="1"/>
                    <a:pt x="5540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6" name="Google Shape;796;p34"/>
          <p:cNvGrpSpPr/>
          <p:nvPr/>
        </p:nvGrpSpPr>
        <p:grpSpPr>
          <a:xfrm rot="132037" flipH="1">
            <a:off x="7495981" y="1045848"/>
            <a:ext cx="1385983" cy="2705355"/>
            <a:chOff x="409722" y="228600"/>
            <a:chExt cx="1385931" cy="2705253"/>
          </a:xfrm>
        </p:grpSpPr>
        <p:grpSp>
          <p:nvGrpSpPr>
            <p:cNvPr id="797" name="Google Shape;797;p34"/>
            <p:cNvGrpSpPr/>
            <p:nvPr/>
          </p:nvGrpSpPr>
          <p:grpSpPr>
            <a:xfrm rot="-617154" flipH="1">
              <a:off x="575967" y="402323"/>
              <a:ext cx="1053440" cy="2450002"/>
              <a:chOff x="3817855" y="1437512"/>
              <a:chExt cx="541146" cy="1128254"/>
            </a:xfrm>
          </p:grpSpPr>
          <p:sp>
            <p:nvSpPr>
              <p:cNvPr id="798" name="Google Shape;798;p34"/>
              <p:cNvSpPr/>
              <p:nvPr/>
            </p:nvSpPr>
            <p:spPr>
              <a:xfrm>
                <a:off x="3817855" y="1437512"/>
                <a:ext cx="541146" cy="1128254"/>
              </a:xfrm>
              <a:custGeom>
                <a:avLst/>
                <a:gdLst/>
                <a:ahLst/>
                <a:cxnLst/>
                <a:rect l="l" t="t" r="r" b="b"/>
                <a:pathLst>
                  <a:path w="28598" h="59625" extrusionOk="0">
                    <a:moveTo>
                      <a:pt x="101" y="0"/>
                    </a:moveTo>
                    <a:lnTo>
                      <a:pt x="1" y="426"/>
                    </a:lnTo>
                    <a:cubicBezTo>
                      <a:pt x="16066" y="3359"/>
                      <a:pt x="28197" y="17344"/>
                      <a:pt x="28197" y="34161"/>
                    </a:cubicBezTo>
                    <a:lnTo>
                      <a:pt x="28197" y="34462"/>
                    </a:lnTo>
                    <a:cubicBezTo>
                      <a:pt x="28096" y="44286"/>
                      <a:pt x="23911" y="53058"/>
                      <a:pt x="17219" y="59324"/>
                    </a:cubicBezTo>
                    <a:lnTo>
                      <a:pt x="17545" y="59625"/>
                    </a:lnTo>
                    <a:cubicBezTo>
                      <a:pt x="24212" y="53359"/>
                      <a:pt x="28497" y="44386"/>
                      <a:pt x="28598" y="34462"/>
                    </a:cubicBezTo>
                    <a:lnTo>
                      <a:pt x="28598" y="34161"/>
                    </a:lnTo>
                    <a:cubicBezTo>
                      <a:pt x="28598" y="17143"/>
                      <a:pt x="16292" y="2933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34"/>
              <p:cNvSpPr/>
              <p:nvPr/>
            </p:nvSpPr>
            <p:spPr>
              <a:xfrm>
                <a:off x="3985754" y="1615346"/>
                <a:ext cx="39378" cy="29898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580" extrusionOk="0">
                    <a:moveTo>
                      <a:pt x="1053" y="1"/>
                    </a:moveTo>
                    <a:cubicBezTo>
                      <a:pt x="0" y="1"/>
                      <a:pt x="0" y="1580"/>
                      <a:pt x="1053" y="1580"/>
                    </a:cubicBezTo>
                    <a:cubicBezTo>
                      <a:pt x="2080" y="1580"/>
                      <a:pt x="2080" y="1"/>
                      <a:pt x="1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0" name="Google Shape;800;p34"/>
            <p:cNvSpPr/>
            <p:nvPr/>
          </p:nvSpPr>
          <p:spPr>
            <a:xfrm>
              <a:off x="1419225" y="228600"/>
              <a:ext cx="142800" cy="14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" name="Google Shape;801;p34"/>
          <p:cNvGrpSpPr/>
          <p:nvPr/>
        </p:nvGrpSpPr>
        <p:grpSpPr>
          <a:xfrm rot="-10569166" flipH="1">
            <a:off x="299793" y="1362645"/>
            <a:ext cx="1386005" cy="2705399"/>
            <a:chOff x="409722" y="228600"/>
            <a:chExt cx="1385931" cy="2705253"/>
          </a:xfrm>
        </p:grpSpPr>
        <p:grpSp>
          <p:nvGrpSpPr>
            <p:cNvPr id="802" name="Google Shape;802;p34"/>
            <p:cNvGrpSpPr/>
            <p:nvPr/>
          </p:nvGrpSpPr>
          <p:grpSpPr>
            <a:xfrm rot="-617154" flipH="1">
              <a:off x="575967" y="402323"/>
              <a:ext cx="1053440" cy="2450002"/>
              <a:chOff x="3817855" y="1437512"/>
              <a:chExt cx="541146" cy="1128254"/>
            </a:xfrm>
          </p:grpSpPr>
          <p:sp>
            <p:nvSpPr>
              <p:cNvPr id="803" name="Google Shape;803;p34"/>
              <p:cNvSpPr/>
              <p:nvPr/>
            </p:nvSpPr>
            <p:spPr>
              <a:xfrm>
                <a:off x="3817855" y="1437512"/>
                <a:ext cx="541146" cy="1128254"/>
              </a:xfrm>
              <a:custGeom>
                <a:avLst/>
                <a:gdLst/>
                <a:ahLst/>
                <a:cxnLst/>
                <a:rect l="l" t="t" r="r" b="b"/>
                <a:pathLst>
                  <a:path w="28598" h="59625" extrusionOk="0">
                    <a:moveTo>
                      <a:pt x="101" y="0"/>
                    </a:moveTo>
                    <a:lnTo>
                      <a:pt x="1" y="426"/>
                    </a:lnTo>
                    <a:cubicBezTo>
                      <a:pt x="16066" y="3359"/>
                      <a:pt x="28197" y="17344"/>
                      <a:pt x="28197" y="34161"/>
                    </a:cubicBezTo>
                    <a:lnTo>
                      <a:pt x="28197" y="34462"/>
                    </a:lnTo>
                    <a:cubicBezTo>
                      <a:pt x="28096" y="44286"/>
                      <a:pt x="23911" y="53058"/>
                      <a:pt x="17219" y="59324"/>
                    </a:cubicBezTo>
                    <a:lnTo>
                      <a:pt x="17545" y="59625"/>
                    </a:lnTo>
                    <a:cubicBezTo>
                      <a:pt x="24212" y="53359"/>
                      <a:pt x="28497" y="44386"/>
                      <a:pt x="28598" y="34462"/>
                    </a:cubicBezTo>
                    <a:lnTo>
                      <a:pt x="28598" y="34161"/>
                    </a:lnTo>
                    <a:cubicBezTo>
                      <a:pt x="28598" y="17143"/>
                      <a:pt x="16292" y="2933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34"/>
              <p:cNvSpPr/>
              <p:nvPr/>
            </p:nvSpPr>
            <p:spPr>
              <a:xfrm>
                <a:off x="3985754" y="1615346"/>
                <a:ext cx="39378" cy="29898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580" extrusionOk="0">
                    <a:moveTo>
                      <a:pt x="1053" y="1"/>
                    </a:moveTo>
                    <a:cubicBezTo>
                      <a:pt x="0" y="1"/>
                      <a:pt x="0" y="1580"/>
                      <a:pt x="1053" y="1580"/>
                    </a:cubicBezTo>
                    <a:cubicBezTo>
                      <a:pt x="2080" y="1580"/>
                      <a:pt x="2080" y="1"/>
                      <a:pt x="1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5" name="Google Shape;805;p34"/>
            <p:cNvSpPr/>
            <p:nvPr/>
          </p:nvSpPr>
          <p:spPr>
            <a:xfrm>
              <a:off x="1419225" y="228600"/>
              <a:ext cx="142800" cy="14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032330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35"/>
          <p:cNvSpPr txBox="1">
            <a:spLocks noGrp="1"/>
          </p:cNvSpPr>
          <p:nvPr>
            <p:ph type="body" idx="1"/>
          </p:nvPr>
        </p:nvSpPr>
        <p:spPr>
          <a:xfrm>
            <a:off x="343159" y="629506"/>
            <a:ext cx="5345537" cy="40014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r-Cyrl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разликује изворни код од извршне датотеке;</a:t>
            </a:r>
            <a:endParaRPr lang="en-US" sz="2000" dirty="0">
              <a:solidFill>
                <a:schemeClr val="tx1"/>
              </a:solidFill>
              <a:effectLst/>
              <a:latin typeface="Aldrich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r-Cyrl-BA" sz="2000" b="0" i="0" dirty="0" err="1">
                <a:solidFill>
                  <a:schemeClr val="tx1"/>
                </a:solidFill>
                <a:effectLst/>
                <a:latin typeface="Aldrich"/>
                <a:ea typeface="Times New Roman" panose="02020603050405020304" pitchFamily="18" charset="0"/>
                <a:cs typeface="Arial" panose="020B0604020202020204" pitchFamily="34" charset="0"/>
              </a:rPr>
              <a:t>обј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Aldrich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sr-Cyrl-BA" sz="2000" b="0" i="0" dirty="0" err="1">
                <a:solidFill>
                  <a:schemeClr val="tx1"/>
                </a:solidFill>
                <a:effectLst/>
                <a:latin typeface="Aldrich"/>
                <a:ea typeface="Times New Roman" panose="02020603050405020304" pitchFamily="18" charset="0"/>
                <a:cs typeface="Arial" panose="020B0604020202020204" pitchFamily="34" charset="0"/>
              </a:rPr>
              <a:t>шњава</a:t>
            </a:r>
            <a:r>
              <a:rPr lang="sr-Cyrl-BA" sz="2000" b="0" i="0" dirty="0">
                <a:solidFill>
                  <a:schemeClr val="tx1"/>
                </a:solidFill>
                <a:effectLst/>
                <a:latin typeface="Aldrich"/>
                <a:ea typeface="Times New Roman" panose="02020603050405020304" pitchFamily="18" charset="0"/>
                <a:cs typeface="Arial" panose="020B0604020202020204" pitchFamily="34" charset="0"/>
              </a:rPr>
              <a:t> функцију програма преводиоца</a:t>
            </a:r>
            <a:r>
              <a:rPr lang="en-US" sz="2000" b="0" i="0" dirty="0">
                <a:solidFill>
                  <a:schemeClr val="tx1"/>
                </a:solidFill>
                <a:effectLst/>
                <a:latin typeface="Aldrich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sr-Cyrl-BA" sz="2000" b="0" i="0" dirty="0">
              <a:solidFill>
                <a:schemeClr val="tx1"/>
              </a:solidFill>
              <a:effectLst/>
              <a:latin typeface="Aldrich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r-Cyrl-BA" sz="2000" b="0" i="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разликује основне типове података;</a:t>
            </a:r>
            <a:endParaRPr lang="en-US" sz="2000" dirty="0">
              <a:solidFill>
                <a:schemeClr val="tx1"/>
              </a:solidFill>
              <a:effectLst/>
              <a:latin typeface="Aldrich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r-Cyrl-RS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објашњава</a:t>
            </a:r>
            <a:r>
              <a:rPr lang="sr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начине</a:t>
            </a:r>
            <a:r>
              <a:rPr lang="sr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r-Cyrl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декларисања (</a:t>
            </a:r>
            <a:r>
              <a:rPr lang="sr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креирања</a:t>
            </a:r>
            <a:r>
              <a:rPr lang="sr-Cyrl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) промјенљивих, иницијализацију</a:t>
            </a:r>
            <a:r>
              <a:rPr lang="sr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и </a:t>
            </a:r>
            <a:r>
              <a:rPr lang="sr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промјен</a:t>
            </a:r>
            <a:r>
              <a:rPr lang="sr-Cyrl-RS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у</a:t>
            </a:r>
            <a:r>
              <a:rPr lang="sr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вриједности</a:t>
            </a:r>
            <a:r>
              <a:rPr lang="sr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r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промјенљивих</a:t>
            </a:r>
            <a:r>
              <a:rPr lang="sr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en-US" sz="2000" dirty="0">
              <a:solidFill>
                <a:schemeClr val="tx1"/>
              </a:solidFill>
              <a:effectLst/>
              <a:latin typeface="Aldrich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US" sz="2000" dirty="0">
              <a:solidFill>
                <a:schemeClr val="tx1"/>
              </a:solidFill>
              <a:effectLst/>
              <a:latin typeface="Aldrich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16" name="Google Shape;816;p35"/>
          <p:cNvSpPr/>
          <p:nvPr/>
        </p:nvSpPr>
        <p:spPr>
          <a:xfrm flipH="1">
            <a:off x="966280" y="2356532"/>
            <a:ext cx="934551" cy="747799"/>
          </a:xfrm>
          <a:custGeom>
            <a:avLst/>
            <a:gdLst/>
            <a:ahLst/>
            <a:cxnLst/>
            <a:rect l="l" t="t" r="r" b="b"/>
            <a:pathLst>
              <a:path w="15860" h="16187" extrusionOk="0">
                <a:moveTo>
                  <a:pt x="1717" y="0"/>
                </a:moveTo>
                <a:cubicBezTo>
                  <a:pt x="1186" y="0"/>
                  <a:pt x="859" y="204"/>
                  <a:pt x="532" y="531"/>
                </a:cubicBezTo>
                <a:cubicBezTo>
                  <a:pt x="1" y="1022"/>
                  <a:pt x="1" y="2044"/>
                  <a:pt x="696" y="2575"/>
                </a:cubicBezTo>
                <a:lnTo>
                  <a:pt x="15860" y="16186"/>
                </a:lnTo>
                <a:lnTo>
                  <a:pt x="15860" y="12467"/>
                </a:lnTo>
                <a:lnTo>
                  <a:pt x="15860" y="12262"/>
                </a:lnTo>
                <a:lnTo>
                  <a:pt x="2576" y="368"/>
                </a:lnTo>
                <a:cubicBezTo>
                  <a:pt x="2371" y="204"/>
                  <a:pt x="2044" y="0"/>
                  <a:pt x="1717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35"/>
          <p:cNvSpPr/>
          <p:nvPr/>
        </p:nvSpPr>
        <p:spPr>
          <a:xfrm flipH="1">
            <a:off x="1502236" y="1382975"/>
            <a:ext cx="1490739" cy="949406"/>
          </a:xfrm>
          <a:custGeom>
            <a:avLst/>
            <a:gdLst/>
            <a:ahLst/>
            <a:cxnLst/>
            <a:rect l="l" t="t" r="r" b="b"/>
            <a:pathLst>
              <a:path w="22809" h="18394" extrusionOk="0">
                <a:moveTo>
                  <a:pt x="1" y="0"/>
                </a:moveTo>
                <a:lnTo>
                  <a:pt x="20070" y="18026"/>
                </a:lnTo>
                <a:cubicBezTo>
                  <a:pt x="20438" y="18393"/>
                  <a:pt x="20765" y="18393"/>
                  <a:pt x="21092" y="18393"/>
                </a:cubicBezTo>
                <a:cubicBezTo>
                  <a:pt x="21460" y="18393"/>
                  <a:pt x="21950" y="18189"/>
                  <a:pt x="22114" y="17862"/>
                </a:cubicBezTo>
                <a:cubicBezTo>
                  <a:pt x="22809" y="17372"/>
                  <a:pt x="22645" y="16350"/>
                  <a:pt x="22114" y="15818"/>
                </a:cubicBezTo>
                <a:lnTo>
                  <a:pt x="4415" y="0"/>
                </a:ln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35"/>
          <p:cNvSpPr/>
          <p:nvPr/>
        </p:nvSpPr>
        <p:spPr>
          <a:xfrm flipH="1">
            <a:off x="2355049" y="1382984"/>
            <a:ext cx="1165141" cy="736588"/>
          </a:xfrm>
          <a:custGeom>
            <a:avLst/>
            <a:gdLst/>
            <a:ahLst/>
            <a:cxnLst/>
            <a:rect l="l" t="t" r="r" b="b"/>
            <a:pathLst>
              <a:path w="22809" h="18394" extrusionOk="0">
                <a:moveTo>
                  <a:pt x="1" y="0"/>
                </a:moveTo>
                <a:lnTo>
                  <a:pt x="20070" y="18026"/>
                </a:lnTo>
                <a:cubicBezTo>
                  <a:pt x="20438" y="18393"/>
                  <a:pt x="20765" y="18393"/>
                  <a:pt x="21092" y="18393"/>
                </a:cubicBezTo>
                <a:cubicBezTo>
                  <a:pt x="21460" y="18393"/>
                  <a:pt x="21950" y="18189"/>
                  <a:pt x="22114" y="17862"/>
                </a:cubicBezTo>
                <a:cubicBezTo>
                  <a:pt x="22809" y="17372"/>
                  <a:pt x="22645" y="16350"/>
                  <a:pt x="22114" y="15818"/>
                </a:cubicBezTo>
                <a:lnTo>
                  <a:pt x="4415" y="0"/>
                </a:ln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35"/>
          <p:cNvSpPr/>
          <p:nvPr/>
        </p:nvSpPr>
        <p:spPr>
          <a:xfrm flipH="1">
            <a:off x="2934657" y="3514607"/>
            <a:ext cx="1443743" cy="911041"/>
          </a:xfrm>
          <a:custGeom>
            <a:avLst/>
            <a:gdLst/>
            <a:ahLst/>
            <a:cxnLst/>
            <a:rect l="l" t="t" r="r" b="b"/>
            <a:pathLst>
              <a:path w="24157" h="19743" extrusionOk="0">
                <a:moveTo>
                  <a:pt x="1676" y="0"/>
                </a:moveTo>
                <a:cubicBezTo>
                  <a:pt x="1185" y="0"/>
                  <a:pt x="818" y="164"/>
                  <a:pt x="491" y="532"/>
                </a:cubicBezTo>
                <a:cubicBezTo>
                  <a:pt x="0" y="1022"/>
                  <a:pt x="0" y="2044"/>
                  <a:pt x="654" y="2575"/>
                </a:cubicBezTo>
                <a:lnTo>
                  <a:pt x="19742" y="19743"/>
                </a:lnTo>
                <a:lnTo>
                  <a:pt x="24157" y="19743"/>
                </a:lnTo>
                <a:lnTo>
                  <a:pt x="2534" y="327"/>
                </a:lnTo>
                <a:cubicBezTo>
                  <a:pt x="2371" y="0"/>
                  <a:pt x="2044" y="0"/>
                  <a:pt x="1676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Групиши 1">
            <a:extLst>
              <a:ext uri="{FF2B5EF4-FFF2-40B4-BE49-F238E27FC236}">
                <a16:creationId xmlns:a16="http://schemas.microsoft.com/office/drawing/2014/main" id="{2FB14AB9-57E3-8F90-9E8F-DF09EF12FCD7}"/>
              </a:ext>
            </a:extLst>
          </p:cNvPr>
          <p:cNvGrpSpPr/>
          <p:nvPr/>
        </p:nvGrpSpPr>
        <p:grpSpPr>
          <a:xfrm>
            <a:off x="5958348" y="629506"/>
            <a:ext cx="3189148" cy="2563520"/>
            <a:chOff x="5102896" y="629506"/>
            <a:chExt cx="4044600" cy="3073500"/>
          </a:xfrm>
        </p:grpSpPr>
        <p:sp>
          <p:nvSpPr>
            <p:cNvPr id="810" name="Google Shape;810;p35"/>
            <p:cNvSpPr/>
            <p:nvPr/>
          </p:nvSpPr>
          <p:spPr>
            <a:xfrm flipH="1">
              <a:off x="5102896" y="629506"/>
              <a:ext cx="4044600" cy="3073500"/>
            </a:xfrm>
            <a:prstGeom prst="roundRect">
              <a:avLst>
                <a:gd name="adj" fmla="val 3396"/>
              </a:avLst>
            </a:prstGeom>
            <a:solidFill>
              <a:schemeClr val="accent1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3" name="Google Shape;813;p35"/>
            <p:cNvGrpSpPr/>
            <p:nvPr/>
          </p:nvGrpSpPr>
          <p:grpSpPr>
            <a:xfrm>
              <a:off x="5463903" y="895493"/>
              <a:ext cx="3426788" cy="2448157"/>
              <a:chOff x="1259648" y="1678376"/>
              <a:chExt cx="3426788" cy="2448157"/>
            </a:xfrm>
          </p:grpSpPr>
          <p:pic>
            <p:nvPicPr>
              <p:cNvPr id="814" name="Google Shape;814;p35"/>
              <p:cNvPicPr preferRelativeResize="0"/>
              <p:nvPr/>
            </p:nvPicPr>
            <p:blipFill rotWithShape="1">
              <a:blip r:embed="rId4">
                <a:alphaModFix/>
              </a:blip>
              <a:srcRect l="3254" r="1307"/>
              <a:stretch/>
            </p:blipFill>
            <p:spPr>
              <a:xfrm>
                <a:off x="1259648" y="1678383"/>
                <a:ext cx="3426788" cy="2448149"/>
              </a:xfrm>
              <a:prstGeom prst="roundRect">
                <a:avLst>
                  <a:gd name="adj" fmla="val 3654"/>
                </a:avLst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  <p:pic>
            <p:nvPicPr>
              <p:cNvPr id="815" name="Google Shape;815;p35"/>
              <p:cNvPicPr preferRelativeResize="0"/>
              <p:nvPr/>
            </p:nvPicPr>
            <p:blipFill rotWithShape="1">
              <a:blip r:embed="rId5">
                <a:alphaModFix amt="50000"/>
              </a:blip>
              <a:srcRect l="3254" r="1307"/>
              <a:stretch/>
            </p:blipFill>
            <p:spPr>
              <a:xfrm>
                <a:off x="1259648" y="1678376"/>
                <a:ext cx="3426788" cy="2448149"/>
              </a:xfrm>
              <a:prstGeom prst="roundRect">
                <a:avLst>
                  <a:gd name="adj" fmla="val 3654"/>
                </a:avLst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grpSp>
          <p:nvGrpSpPr>
            <p:cNvPr id="821" name="Google Shape;821;p35"/>
            <p:cNvGrpSpPr/>
            <p:nvPr/>
          </p:nvGrpSpPr>
          <p:grpSpPr>
            <a:xfrm>
              <a:off x="5552768" y="991840"/>
              <a:ext cx="492658" cy="106303"/>
              <a:chOff x="-3037735" y="-542969"/>
              <a:chExt cx="581170" cy="125387"/>
            </a:xfrm>
          </p:grpSpPr>
          <p:sp>
            <p:nvSpPr>
              <p:cNvPr id="822" name="Google Shape;822;p35"/>
              <p:cNvSpPr/>
              <p:nvPr/>
            </p:nvSpPr>
            <p:spPr>
              <a:xfrm>
                <a:off x="-3034701" y="-537273"/>
                <a:ext cx="575100" cy="1140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23" name="Google Shape;823;p35"/>
              <p:cNvGrpSpPr/>
              <p:nvPr/>
            </p:nvGrpSpPr>
            <p:grpSpPr>
              <a:xfrm>
                <a:off x="-3037735" y="-542969"/>
                <a:ext cx="581170" cy="125387"/>
                <a:chOff x="4390000" y="182175"/>
                <a:chExt cx="419375" cy="90473"/>
              </a:xfrm>
            </p:grpSpPr>
            <p:sp>
              <p:nvSpPr>
                <p:cNvPr id="824" name="Google Shape;824;p35"/>
                <p:cNvSpPr/>
                <p:nvPr/>
              </p:nvSpPr>
              <p:spPr>
                <a:xfrm>
                  <a:off x="4390000" y="182175"/>
                  <a:ext cx="419375" cy="904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5" h="1906" extrusionOk="0">
                      <a:moveTo>
                        <a:pt x="7882" y="155"/>
                      </a:moveTo>
                      <a:cubicBezTo>
                        <a:pt x="8323" y="155"/>
                        <a:pt x="8680" y="512"/>
                        <a:pt x="8680" y="953"/>
                      </a:cubicBezTo>
                      <a:cubicBezTo>
                        <a:pt x="8680" y="1393"/>
                        <a:pt x="8323" y="1750"/>
                        <a:pt x="7882" y="1750"/>
                      </a:cubicBezTo>
                      <a:lnTo>
                        <a:pt x="953" y="1750"/>
                      </a:lnTo>
                      <a:cubicBezTo>
                        <a:pt x="512" y="1750"/>
                        <a:pt x="155" y="1393"/>
                        <a:pt x="155" y="953"/>
                      </a:cubicBezTo>
                      <a:cubicBezTo>
                        <a:pt x="155" y="512"/>
                        <a:pt x="512" y="155"/>
                        <a:pt x="953" y="155"/>
                      </a:cubicBezTo>
                      <a:close/>
                      <a:moveTo>
                        <a:pt x="953" y="0"/>
                      </a:moveTo>
                      <a:cubicBezTo>
                        <a:pt x="429" y="0"/>
                        <a:pt x="0" y="429"/>
                        <a:pt x="0" y="953"/>
                      </a:cubicBezTo>
                      <a:cubicBezTo>
                        <a:pt x="0" y="1476"/>
                        <a:pt x="429" y="1905"/>
                        <a:pt x="953" y="1905"/>
                      </a:cubicBezTo>
                      <a:lnTo>
                        <a:pt x="7882" y="1905"/>
                      </a:lnTo>
                      <a:cubicBezTo>
                        <a:pt x="8406" y="1905"/>
                        <a:pt x="8835" y="1476"/>
                        <a:pt x="8835" y="953"/>
                      </a:cubicBezTo>
                      <a:cubicBezTo>
                        <a:pt x="8835" y="429"/>
                        <a:pt x="8406" y="0"/>
                        <a:pt x="788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5" name="Google Shape;825;p35"/>
                <p:cNvSpPr/>
                <p:nvPr/>
              </p:nvSpPr>
              <p:spPr>
                <a:xfrm>
                  <a:off x="4464048" y="201352"/>
                  <a:ext cx="52024" cy="52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1097" extrusionOk="0">
                      <a:moveTo>
                        <a:pt x="548" y="144"/>
                      </a:moveTo>
                      <a:cubicBezTo>
                        <a:pt x="774" y="144"/>
                        <a:pt x="953" y="322"/>
                        <a:pt x="953" y="549"/>
                      </a:cubicBezTo>
                      <a:cubicBezTo>
                        <a:pt x="953" y="763"/>
                        <a:pt x="774" y="941"/>
                        <a:pt x="548" y="941"/>
                      </a:cubicBezTo>
                      <a:cubicBezTo>
                        <a:pt x="333" y="941"/>
                        <a:pt x="155" y="763"/>
                        <a:pt x="155" y="549"/>
                      </a:cubicBezTo>
                      <a:cubicBezTo>
                        <a:pt x="155" y="322"/>
                        <a:pt x="333" y="144"/>
                        <a:pt x="548" y="144"/>
                      </a:cubicBezTo>
                      <a:close/>
                      <a:moveTo>
                        <a:pt x="548" y="1"/>
                      </a:moveTo>
                      <a:cubicBezTo>
                        <a:pt x="250" y="1"/>
                        <a:pt x="0" y="251"/>
                        <a:pt x="0" y="549"/>
                      </a:cubicBezTo>
                      <a:cubicBezTo>
                        <a:pt x="0" y="846"/>
                        <a:pt x="250" y="1096"/>
                        <a:pt x="548" y="1096"/>
                      </a:cubicBezTo>
                      <a:cubicBezTo>
                        <a:pt x="845" y="1096"/>
                        <a:pt x="1095" y="846"/>
                        <a:pt x="1095" y="549"/>
                      </a:cubicBezTo>
                      <a:cubicBezTo>
                        <a:pt x="1095" y="251"/>
                        <a:pt x="845" y="1"/>
                        <a:pt x="54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312269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35"/>
          <p:cNvSpPr txBox="1">
            <a:spLocks noGrp="1"/>
          </p:cNvSpPr>
          <p:nvPr>
            <p:ph type="body" idx="1"/>
          </p:nvPr>
        </p:nvSpPr>
        <p:spPr>
          <a:xfrm>
            <a:off x="343159" y="629506"/>
            <a:ext cx="5451910" cy="42743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r-Cyrl-BA" sz="2000" b="0" i="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примјењује аритметичке, логичке и </a:t>
            </a:r>
            <a:r>
              <a:rPr lang="sr-Cyrl-BA" sz="2000" b="0" i="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релацијске</a:t>
            </a:r>
            <a:r>
              <a:rPr lang="sr-Cyrl-BA" sz="2000" b="0" i="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операције при раду </a:t>
            </a:r>
            <a:r>
              <a:rPr lang="sr-Cyrl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са подацима и промјенљивима </a:t>
            </a:r>
            <a:r>
              <a:rPr lang="sr-Cyrl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бројевног</a:t>
            </a:r>
            <a:r>
              <a:rPr lang="sr-Cyrl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типа;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r-Cyrl-BA" sz="2000" b="0" i="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користи уграђене математичке функције (највећи број, најмањи број, квадратни коријен, апсолутна вриједност, степен);</a:t>
            </a:r>
            <a:endParaRPr lang="en-US" sz="2000" dirty="0">
              <a:solidFill>
                <a:schemeClr val="tx1"/>
              </a:solidFill>
              <a:effectLst/>
              <a:latin typeface="Aldrich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r-Cyrl-RS" sz="2000" b="0" i="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рјешава</a:t>
            </a:r>
            <a:r>
              <a:rPr lang="sr-Cyrl-RS" sz="2000" b="0" i="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проблеме употребом </a:t>
            </a:r>
            <a:r>
              <a:rPr lang="bs-Latn-BA" sz="2000" b="0" i="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основн</a:t>
            </a:r>
            <a:r>
              <a:rPr lang="sr-Cyrl-RS" sz="2000" b="0" i="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их </a:t>
            </a:r>
            <a:r>
              <a:rPr lang="bs-Latn-BA" sz="2000" b="0" i="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b="0" i="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наредб</a:t>
            </a:r>
            <a:r>
              <a:rPr lang="sr-Cyrl-RS" sz="2000" b="0" i="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и улаза, обраде и излаза;</a:t>
            </a:r>
            <a:endParaRPr lang="en-US" sz="2000" dirty="0">
              <a:solidFill>
                <a:schemeClr val="tx1"/>
              </a:solidFill>
              <a:effectLst/>
              <a:latin typeface="Aldrich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r-Latn-BA" sz="2000" b="0" i="0" dirty="0" err="1">
                <a:solidFill>
                  <a:schemeClr val="tx1"/>
                </a:solidFill>
                <a:effectLst/>
                <a:latin typeface="Aldrich"/>
                <a:ea typeface="Times New Roman" panose="02020603050405020304" pitchFamily="18" charset="0"/>
                <a:cs typeface="Arial" panose="020B0604020202020204" pitchFamily="34" charset="0"/>
              </a:rPr>
              <a:t>рјешава</a:t>
            </a:r>
            <a:r>
              <a:rPr lang="sr-Latn-BA" sz="2000" b="0" i="0" dirty="0">
                <a:solidFill>
                  <a:schemeClr val="tx1"/>
                </a:solidFill>
                <a:effectLst/>
                <a:latin typeface="Aldrich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sr-Latn-BA" sz="2000" b="0" i="0" dirty="0" err="1">
                <a:solidFill>
                  <a:schemeClr val="tx1"/>
                </a:solidFill>
                <a:effectLst/>
                <a:latin typeface="Aldrich"/>
                <a:ea typeface="Times New Roman" panose="02020603050405020304" pitchFamily="18" charset="0"/>
                <a:cs typeface="Arial" panose="020B0604020202020204" pitchFamily="34" charset="0"/>
              </a:rPr>
              <a:t>проблеме</a:t>
            </a:r>
            <a:r>
              <a:rPr lang="sr-Cyrl-BA" sz="2000" b="0" i="0" dirty="0">
                <a:solidFill>
                  <a:schemeClr val="tx1"/>
                </a:solidFill>
                <a:effectLst/>
                <a:latin typeface="Aldrich"/>
                <a:ea typeface="Times New Roman" panose="02020603050405020304" pitchFamily="18" charset="0"/>
                <a:cs typeface="Arial" panose="020B0604020202020204" pitchFamily="34" charset="0"/>
              </a:rPr>
              <a:t> једноструког и вишеструког условног гранања;</a:t>
            </a:r>
            <a:endParaRPr lang="en-US" sz="2000" dirty="0">
              <a:solidFill>
                <a:schemeClr val="tx1"/>
              </a:solidFill>
              <a:effectLst/>
              <a:latin typeface="Aldrich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sr-Cyrl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</a:rPr>
              <a:t>примјењује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</a:rPr>
              <a:t>наредбе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</a:rPr>
              <a:t>безусловног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</a:rPr>
              <a:t>гранања</a:t>
            </a:r>
            <a:r>
              <a:rPr lang="sr-Cyrl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</a:rPr>
              <a:t>:  </a:t>
            </a:r>
            <a:r>
              <a:rPr lang="bs-Latn-BA" sz="2000" i="1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</a:rPr>
              <a:t>break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</a:rPr>
              <a:t> и </a:t>
            </a:r>
            <a:r>
              <a:rPr lang="bs-Latn-BA" sz="2000" i="1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</a:rPr>
              <a:t>continue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</a:rPr>
              <a:t>.</a:t>
            </a:r>
            <a:endParaRPr lang="en-US" sz="2000" dirty="0">
              <a:solidFill>
                <a:schemeClr val="tx1"/>
              </a:solidFill>
              <a:effectLst/>
              <a:latin typeface="Aldrich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US" sz="2000" dirty="0">
              <a:solidFill>
                <a:schemeClr val="tx1"/>
              </a:solidFill>
              <a:effectLst/>
              <a:latin typeface="Aldrich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17" name="Google Shape;817;p35"/>
          <p:cNvSpPr/>
          <p:nvPr/>
        </p:nvSpPr>
        <p:spPr>
          <a:xfrm flipH="1">
            <a:off x="1502236" y="1382975"/>
            <a:ext cx="1490739" cy="949406"/>
          </a:xfrm>
          <a:custGeom>
            <a:avLst/>
            <a:gdLst/>
            <a:ahLst/>
            <a:cxnLst/>
            <a:rect l="l" t="t" r="r" b="b"/>
            <a:pathLst>
              <a:path w="22809" h="18394" extrusionOk="0">
                <a:moveTo>
                  <a:pt x="1" y="0"/>
                </a:moveTo>
                <a:lnTo>
                  <a:pt x="20070" y="18026"/>
                </a:lnTo>
                <a:cubicBezTo>
                  <a:pt x="20438" y="18393"/>
                  <a:pt x="20765" y="18393"/>
                  <a:pt x="21092" y="18393"/>
                </a:cubicBezTo>
                <a:cubicBezTo>
                  <a:pt x="21460" y="18393"/>
                  <a:pt x="21950" y="18189"/>
                  <a:pt x="22114" y="17862"/>
                </a:cubicBezTo>
                <a:cubicBezTo>
                  <a:pt x="22809" y="17372"/>
                  <a:pt x="22645" y="16350"/>
                  <a:pt x="22114" y="15818"/>
                </a:cubicBezTo>
                <a:lnTo>
                  <a:pt x="4415" y="0"/>
                </a:ln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35"/>
          <p:cNvSpPr/>
          <p:nvPr/>
        </p:nvSpPr>
        <p:spPr>
          <a:xfrm flipH="1">
            <a:off x="2355049" y="1382984"/>
            <a:ext cx="1165141" cy="736588"/>
          </a:xfrm>
          <a:custGeom>
            <a:avLst/>
            <a:gdLst/>
            <a:ahLst/>
            <a:cxnLst/>
            <a:rect l="l" t="t" r="r" b="b"/>
            <a:pathLst>
              <a:path w="22809" h="18394" extrusionOk="0">
                <a:moveTo>
                  <a:pt x="1" y="0"/>
                </a:moveTo>
                <a:lnTo>
                  <a:pt x="20070" y="18026"/>
                </a:lnTo>
                <a:cubicBezTo>
                  <a:pt x="20438" y="18393"/>
                  <a:pt x="20765" y="18393"/>
                  <a:pt x="21092" y="18393"/>
                </a:cubicBezTo>
                <a:cubicBezTo>
                  <a:pt x="21460" y="18393"/>
                  <a:pt x="21950" y="18189"/>
                  <a:pt x="22114" y="17862"/>
                </a:cubicBezTo>
                <a:cubicBezTo>
                  <a:pt x="22809" y="17372"/>
                  <a:pt x="22645" y="16350"/>
                  <a:pt x="22114" y="15818"/>
                </a:cubicBezTo>
                <a:lnTo>
                  <a:pt x="4415" y="0"/>
                </a:ln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35"/>
          <p:cNvSpPr/>
          <p:nvPr/>
        </p:nvSpPr>
        <p:spPr>
          <a:xfrm flipH="1">
            <a:off x="2934657" y="3514607"/>
            <a:ext cx="1443743" cy="911041"/>
          </a:xfrm>
          <a:custGeom>
            <a:avLst/>
            <a:gdLst/>
            <a:ahLst/>
            <a:cxnLst/>
            <a:rect l="l" t="t" r="r" b="b"/>
            <a:pathLst>
              <a:path w="24157" h="19743" extrusionOk="0">
                <a:moveTo>
                  <a:pt x="1676" y="0"/>
                </a:moveTo>
                <a:cubicBezTo>
                  <a:pt x="1185" y="0"/>
                  <a:pt x="818" y="164"/>
                  <a:pt x="491" y="532"/>
                </a:cubicBezTo>
                <a:cubicBezTo>
                  <a:pt x="0" y="1022"/>
                  <a:pt x="0" y="2044"/>
                  <a:pt x="654" y="2575"/>
                </a:cubicBezTo>
                <a:lnTo>
                  <a:pt x="19742" y="19743"/>
                </a:lnTo>
                <a:lnTo>
                  <a:pt x="24157" y="19743"/>
                </a:lnTo>
                <a:lnTo>
                  <a:pt x="2534" y="327"/>
                </a:lnTo>
                <a:cubicBezTo>
                  <a:pt x="2371" y="0"/>
                  <a:pt x="2044" y="0"/>
                  <a:pt x="1676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Групиши 1">
            <a:extLst>
              <a:ext uri="{FF2B5EF4-FFF2-40B4-BE49-F238E27FC236}">
                <a16:creationId xmlns:a16="http://schemas.microsoft.com/office/drawing/2014/main" id="{661DAB55-41D9-6AEF-A8FE-49A1C8B45510}"/>
              </a:ext>
            </a:extLst>
          </p:cNvPr>
          <p:cNvGrpSpPr/>
          <p:nvPr/>
        </p:nvGrpSpPr>
        <p:grpSpPr>
          <a:xfrm>
            <a:off x="5995218" y="629506"/>
            <a:ext cx="3152277" cy="2674133"/>
            <a:chOff x="5102896" y="629506"/>
            <a:chExt cx="4044600" cy="3073500"/>
          </a:xfrm>
        </p:grpSpPr>
        <p:sp>
          <p:nvSpPr>
            <p:cNvPr id="810" name="Google Shape;810;p35"/>
            <p:cNvSpPr/>
            <p:nvPr/>
          </p:nvSpPr>
          <p:spPr>
            <a:xfrm flipH="1">
              <a:off x="5102896" y="629506"/>
              <a:ext cx="4044600" cy="3073500"/>
            </a:xfrm>
            <a:prstGeom prst="roundRect">
              <a:avLst>
                <a:gd name="adj" fmla="val 3396"/>
              </a:avLst>
            </a:prstGeom>
            <a:solidFill>
              <a:schemeClr val="accent1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3" name="Google Shape;813;p35"/>
            <p:cNvGrpSpPr/>
            <p:nvPr/>
          </p:nvGrpSpPr>
          <p:grpSpPr>
            <a:xfrm>
              <a:off x="5463903" y="895493"/>
              <a:ext cx="3426788" cy="2448157"/>
              <a:chOff x="1259648" y="1678376"/>
              <a:chExt cx="3426788" cy="2448157"/>
            </a:xfrm>
          </p:grpSpPr>
          <p:pic>
            <p:nvPicPr>
              <p:cNvPr id="814" name="Google Shape;814;p35"/>
              <p:cNvPicPr preferRelativeResize="0"/>
              <p:nvPr/>
            </p:nvPicPr>
            <p:blipFill rotWithShape="1">
              <a:blip r:embed="rId4">
                <a:alphaModFix/>
              </a:blip>
              <a:srcRect l="3254" r="1307"/>
              <a:stretch/>
            </p:blipFill>
            <p:spPr>
              <a:xfrm>
                <a:off x="1259648" y="1678383"/>
                <a:ext cx="3426788" cy="2448149"/>
              </a:xfrm>
              <a:prstGeom prst="roundRect">
                <a:avLst>
                  <a:gd name="adj" fmla="val 3654"/>
                </a:avLst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  <p:pic>
            <p:nvPicPr>
              <p:cNvPr id="815" name="Google Shape;815;p35"/>
              <p:cNvPicPr preferRelativeResize="0"/>
              <p:nvPr/>
            </p:nvPicPr>
            <p:blipFill rotWithShape="1">
              <a:blip r:embed="rId5">
                <a:alphaModFix amt="50000"/>
              </a:blip>
              <a:srcRect l="3254" r="1307"/>
              <a:stretch/>
            </p:blipFill>
            <p:spPr>
              <a:xfrm>
                <a:off x="1259648" y="1678376"/>
                <a:ext cx="3426788" cy="2448149"/>
              </a:xfrm>
              <a:prstGeom prst="roundRect">
                <a:avLst>
                  <a:gd name="adj" fmla="val 3654"/>
                </a:avLst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grpSp>
          <p:nvGrpSpPr>
            <p:cNvPr id="821" name="Google Shape;821;p35"/>
            <p:cNvGrpSpPr/>
            <p:nvPr/>
          </p:nvGrpSpPr>
          <p:grpSpPr>
            <a:xfrm>
              <a:off x="5552768" y="991840"/>
              <a:ext cx="492658" cy="106303"/>
              <a:chOff x="-3037735" y="-542969"/>
              <a:chExt cx="581170" cy="125387"/>
            </a:xfrm>
          </p:grpSpPr>
          <p:sp>
            <p:nvSpPr>
              <p:cNvPr id="822" name="Google Shape;822;p35"/>
              <p:cNvSpPr/>
              <p:nvPr/>
            </p:nvSpPr>
            <p:spPr>
              <a:xfrm>
                <a:off x="-3034701" y="-537273"/>
                <a:ext cx="575100" cy="1140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23" name="Google Shape;823;p35"/>
              <p:cNvGrpSpPr/>
              <p:nvPr/>
            </p:nvGrpSpPr>
            <p:grpSpPr>
              <a:xfrm>
                <a:off x="-3037735" y="-542969"/>
                <a:ext cx="581170" cy="125387"/>
                <a:chOff x="4390000" y="182175"/>
                <a:chExt cx="419375" cy="90473"/>
              </a:xfrm>
            </p:grpSpPr>
            <p:sp>
              <p:nvSpPr>
                <p:cNvPr id="824" name="Google Shape;824;p35"/>
                <p:cNvSpPr/>
                <p:nvPr/>
              </p:nvSpPr>
              <p:spPr>
                <a:xfrm>
                  <a:off x="4390000" y="182175"/>
                  <a:ext cx="419375" cy="904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5" h="1906" extrusionOk="0">
                      <a:moveTo>
                        <a:pt x="7882" y="155"/>
                      </a:moveTo>
                      <a:cubicBezTo>
                        <a:pt x="8323" y="155"/>
                        <a:pt x="8680" y="512"/>
                        <a:pt x="8680" y="953"/>
                      </a:cubicBezTo>
                      <a:cubicBezTo>
                        <a:pt x="8680" y="1393"/>
                        <a:pt x="8323" y="1750"/>
                        <a:pt x="7882" y="1750"/>
                      </a:cubicBezTo>
                      <a:lnTo>
                        <a:pt x="953" y="1750"/>
                      </a:lnTo>
                      <a:cubicBezTo>
                        <a:pt x="512" y="1750"/>
                        <a:pt x="155" y="1393"/>
                        <a:pt x="155" y="953"/>
                      </a:cubicBezTo>
                      <a:cubicBezTo>
                        <a:pt x="155" y="512"/>
                        <a:pt x="512" y="155"/>
                        <a:pt x="953" y="155"/>
                      </a:cubicBezTo>
                      <a:close/>
                      <a:moveTo>
                        <a:pt x="953" y="0"/>
                      </a:moveTo>
                      <a:cubicBezTo>
                        <a:pt x="429" y="0"/>
                        <a:pt x="0" y="429"/>
                        <a:pt x="0" y="953"/>
                      </a:cubicBezTo>
                      <a:cubicBezTo>
                        <a:pt x="0" y="1476"/>
                        <a:pt x="429" y="1905"/>
                        <a:pt x="953" y="1905"/>
                      </a:cubicBezTo>
                      <a:lnTo>
                        <a:pt x="7882" y="1905"/>
                      </a:lnTo>
                      <a:cubicBezTo>
                        <a:pt x="8406" y="1905"/>
                        <a:pt x="8835" y="1476"/>
                        <a:pt x="8835" y="953"/>
                      </a:cubicBezTo>
                      <a:cubicBezTo>
                        <a:pt x="8835" y="429"/>
                        <a:pt x="8406" y="0"/>
                        <a:pt x="788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5" name="Google Shape;825;p35"/>
                <p:cNvSpPr/>
                <p:nvPr/>
              </p:nvSpPr>
              <p:spPr>
                <a:xfrm>
                  <a:off x="4464048" y="201352"/>
                  <a:ext cx="52024" cy="52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1097" extrusionOk="0">
                      <a:moveTo>
                        <a:pt x="548" y="144"/>
                      </a:moveTo>
                      <a:cubicBezTo>
                        <a:pt x="774" y="144"/>
                        <a:pt x="953" y="322"/>
                        <a:pt x="953" y="549"/>
                      </a:cubicBezTo>
                      <a:cubicBezTo>
                        <a:pt x="953" y="763"/>
                        <a:pt x="774" y="941"/>
                        <a:pt x="548" y="941"/>
                      </a:cubicBezTo>
                      <a:cubicBezTo>
                        <a:pt x="333" y="941"/>
                        <a:pt x="155" y="763"/>
                        <a:pt x="155" y="549"/>
                      </a:cubicBezTo>
                      <a:cubicBezTo>
                        <a:pt x="155" y="322"/>
                        <a:pt x="333" y="144"/>
                        <a:pt x="548" y="144"/>
                      </a:cubicBezTo>
                      <a:close/>
                      <a:moveTo>
                        <a:pt x="548" y="1"/>
                      </a:moveTo>
                      <a:cubicBezTo>
                        <a:pt x="250" y="1"/>
                        <a:pt x="0" y="251"/>
                        <a:pt x="0" y="549"/>
                      </a:cubicBezTo>
                      <a:cubicBezTo>
                        <a:pt x="0" y="846"/>
                        <a:pt x="250" y="1096"/>
                        <a:pt x="548" y="1096"/>
                      </a:cubicBezTo>
                      <a:cubicBezTo>
                        <a:pt x="845" y="1096"/>
                        <a:pt x="1095" y="846"/>
                        <a:pt x="1095" y="549"/>
                      </a:cubicBezTo>
                      <a:cubicBezTo>
                        <a:pt x="1095" y="251"/>
                        <a:pt x="845" y="1"/>
                        <a:pt x="54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8107543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34"/>
          <p:cNvSpPr/>
          <p:nvPr/>
        </p:nvSpPr>
        <p:spPr>
          <a:xfrm>
            <a:off x="-583155" y="6088800"/>
            <a:ext cx="10653209" cy="159065"/>
          </a:xfrm>
          <a:custGeom>
            <a:avLst/>
            <a:gdLst/>
            <a:ahLst/>
            <a:cxnLst/>
            <a:rect l="l" t="t" r="r" b="b"/>
            <a:pathLst>
              <a:path w="273857" h="4089" extrusionOk="0"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lnTo>
                  <a:pt x="0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4088"/>
                </a:lnTo>
                <a:lnTo>
                  <a:pt x="273856" y="4088"/>
                </a:lnTo>
                <a:lnTo>
                  <a:pt x="273856" y="164"/>
                </a:lnTo>
                <a:lnTo>
                  <a:pt x="273856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164"/>
                </a:lnTo>
                <a:close/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close/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164"/>
                </a:lnTo>
                <a:close/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164"/>
                </a:lnTo>
                <a:close/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164"/>
                </a:lnTo>
                <a:close/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164"/>
                </a:lnTo>
                <a:close/>
                <a:moveTo>
                  <a:pt x="273856" y="1"/>
                </a:moveTo>
                <a:lnTo>
                  <a:pt x="273856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34"/>
          <p:cNvSpPr txBox="1">
            <a:spLocks noGrp="1"/>
          </p:cNvSpPr>
          <p:nvPr>
            <p:ph type="subTitle" idx="1"/>
          </p:nvPr>
        </p:nvSpPr>
        <p:spPr>
          <a:xfrm>
            <a:off x="1043913" y="861738"/>
            <a:ext cx="6983361" cy="26756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l"/>
            <a:r>
              <a:rPr lang="sr-Cyrl-RS" sz="2200" dirty="0">
                <a:latin typeface="Aldrich"/>
              </a:rPr>
              <a:t>Програмирање представља један од највећих изазова у информатичком </a:t>
            </a:r>
            <a:r>
              <a:rPr lang="sr-Cyrl-RS" sz="2200" dirty="0" err="1">
                <a:latin typeface="Aldrich"/>
              </a:rPr>
              <a:t>свијету</a:t>
            </a:r>
            <a:r>
              <a:rPr lang="sr-Cyrl-RS" sz="2200" dirty="0">
                <a:latin typeface="Aldrich"/>
              </a:rPr>
              <a:t>, а самим тим и најсложенији </a:t>
            </a:r>
            <a:r>
              <a:rPr lang="sr-Cyrl-RS" sz="2200" dirty="0" err="1">
                <a:latin typeface="Aldrich"/>
              </a:rPr>
              <a:t>дио</a:t>
            </a:r>
            <a:r>
              <a:rPr lang="sr-Cyrl-RS" sz="2200" dirty="0">
                <a:latin typeface="Aldrich"/>
              </a:rPr>
              <a:t> наставног програма за Основе </a:t>
            </a:r>
            <a:r>
              <a:rPr lang="sr-Cyrl-RS" sz="2200" dirty="0" err="1">
                <a:latin typeface="Aldrich"/>
              </a:rPr>
              <a:t>инфорамтике</a:t>
            </a:r>
            <a:r>
              <a:rPr lang="sr-Cyrl-RS" sz="2200" dirty="0">
                <a:latin typeface="Aldrich"/>
              </a:rPr>
              <a:t>.</a:t>
            </a:r>
          </a:p>
          <a:p>
            <a:pPr marL="0" indent="0" algn="l"/>
            <a:endParaRPr lang="sr-Cyrl-RS" sz="2200" dirty="0">
              <a:latin typeface="Aldrich"/>
            </a:endParaRPr>
          </a:p>
          <a:p>
            <a:pPr marL="0" indent="0" algn="l"/>
            <a:r>
              <a:rPr lang="sr-Cyrl-RS" sz="2200" dirty="0">
                <a:latin typeface="Aldrich"/>
              </a:rPr>
              <a:t>Кроз ову наставну тему ученици треба да развијају способност критичког и креативног мишљења, те истраживачки дух.</a:t>
            </a:r>
          </a:p>
          <a:p>
            <a:pPr marL="0" indent="0" algn="l"/>
            <a:endParaRPr lang="sr-Cyrl-RS" sz="2200" dirty="0">
              <a:latin typeface="Aldrich"/>
            </a:endParaRPr>
          </a:p>
        </p:txBody>
      </p:sp>
      <p:grpSp>
        <p:nvGrpSpPr>
          <p:cNvPr id="788" name="Google Shape;788;p34"/>
          <p:cNvGrpSpPr/>
          <p:nvPr/>
        </p:nvGrpSpPr>
        <p:grpSpPr>
          <a:xfrm flipH="1">
            <a:off x="4355757" y="4279475"/>
            <a:ext cx="432486" cy="575340"/>
            <a:chOff x="3600400" y="2783875"/>
            <a:chExt cx="402275" cy="535100"/>
          </a:xfrm>
        </p:grpSpPr>
        <p:sp>
          <p:nvSpPr>
            <p:cNvPr id="789" name="Google Shape;789;p34"/>
            <p:cNvSpPr/>
            <p:nvPr/>
          </p:nvSpPr>
          <p:spPr>
            <a:xfrm>
              <a:off x="3631725" y="3070825"/>
              <a:ext cx="195525" cy="237500"/>
            </a:xfrm>
            <a:custGeom>
              <a:avLst/>
              <a:gdLst/>
              <a:ahLst/>
              <a:cxnLst/>
              <a:rect l="l" t="t" r="r" b="b"/>
              <a:pathLst>
                <a:path w="7821" h="9500" extrusionOk="0">
                  <a:moveTo>
                    <a:pt x="3033" y="1"/>
                  </a:moveTo>
                  <a:lnTo>
                    <a:pt x="1" y="7620"/>
                  </a:lnTo>
                  <a:lnTo>
                    <a:pt x="2808" y="7520"/>
                  </a:lnTo>
                  <a:lnTo>
                    <a:pt x="4687" y="9500"/>
                  </a:lnTo>
                  <a:lnTo>
                    <a:pt x="7820" y="1881"/>
                  </a:lnTo>
                  <a:lnTo>
                    <a:pt x="30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4"/>
            <p:cNvSpPr/>
            <p:nvPr/>
          </p:nvSpPr>
          <p:spPr>
            <a:xfrm>
              <a:off x="3623575" y="3062700"/>
              <a:ext cx="211825" cy="256275"/>
            </a:xfrm>
            <a:custGeom>
              <a:avLst/>
              <a:gdLst/>
              <a:ahLst/>
              <a:cxnLst/>
              <a:rect l="l" t="t" r="r" b="b"/>
              <a:pathLst>
                <a:path w="8473" h="10251" extrusionOk="0">
                  <a:moveTo>
                    <a:pt x="3459" y="627"/>
                  </a:moveTo>
                  <a:lnTo>
                    <a:pt x="7845" y="2306"/>
                  </a:lnTo>
                  <a:lnTo>
                    <a:pt x="5009" y="9483"/>
                  </a:lnTo>
                  <a:lnTo>
                    <a:pt x="3259" y="7644"/>
                  </a:lnTo>
                  <a:lnTo>
                    <a:pt x="627" y="7744"/>
                  </a:lnTo>
                  <a:lnTo>
                    <a:pt x="3459" y="627"/>
                  </a:lnTo>
                  <a:close/>
                  <a:moveTo>
                    <a:pt x="3259" y="0"/>
                  </a:moveTo>
                  <a:lnTo>
                    <a:pt x="1" y="8145"/>
                  </a:lnTo>
                  <a:lnTo>
                    <a:pt x="1" y="8145"/>
                  </a:lnTo>
                  <a:lnTo>
                    <a:pt x="3033" y="8045"/>
                  </a:lnTo>
                  <a:lnTo>
                    <a:pt x="5139" y="10251"/>
                  </a:lnTo>
                  <a:lnTo>
                    <a:pt x="5239" y="9925"/>
                  </a:lnTo>
                  <a:lnTo>
                    <a:pt x="8472" y="2105"/>
                  </a:lnTo>
                  <a:lnTo>
                    <a:pt x="3259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4"/>
            <p:cNvSpPr/>
            <p:nvPr/>
          </p:nvSpPr>
          <p:spPr>
            <a:xfrm>
              <a:off x="3775225" y="3070825"/>
              <a:ext cx="196125" cy="237500"/>
            </a:xfrm>
            <a:custGeom>
              <a:avLst/>
              <a:gdLst/>
              <a:ahLst/>
              <a:cxnLst/>
              <a:rect l="l" t="t" r="r" b="b"/>
              <a:pathLst>
                <a:path w="7845" h="9500" extrusionOk="0">
                  <a:moveTo>
                    <a:pt x="4812" y="1"/>
                  </a:moveTo>
                  <a:lnTo>
                    <a:pt x="0" y="1881"/>
                  </a:lnTo>
                  <a:lnTo>
                    <a:pt x="3033" y="9500"/>
                  </a:lnTo>
                  <a:lnTo>
                    <a:pt x="5013" y="7520"/>
                  </a:lnTo>
                  <a:lnTo>
                    <a:pt x="7845" y="7620"/>
                  </a:lnTo>
                  <a:lnTo>
                    <a:pt x="7845" y="7620"/>
                  </a:lnTo>
                  <a:lnTo>
                    <a:pt x="48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4"/>
            <p:cNvSpPr/>
            <p:nvPr/>
          </p:nvSpPr>
          <p:spPr>
            <a:xfrm>
              <a:off x="3767700" y="3062700"/>
              <a:ext cx="211175" cy="256275"/>
            </a:xfrm>
            <a:custGeom>
              <a:avLst/>
              <a:gdLst/>
              <a:ahLst/>
              <a:cxnLst/>
              <a:rect l="l" t="t" r="r" b="b"/>
              <a:pathLst>
                <a:path w="8447" h="10251" extrusionOk="0">
                  <a:moveTo>
                    <a:pt x="5013" y="627"/>
                  </a:moveTo>
                  <a:lnTo>
                    <a:pt x="7820" y="7744"/>
                  </a:lnTo>
                  <a:lnTo>
                    <a:pt x="5213" y="7644"/>
                  </a:lnTo>
                  <a:lnTo>
                    <a:pt x="3421" y="9436"/>
                  </a:lnTo>
                  <a:lnTo>
                    <a:pt x="3421" y="9436"/>
                  </a:lnTo>
                  <a:lnTo>
                    <a:pt x="627" y="2306"/>
                  </a:lnTo>
                  <a:lnTo>
                    <a:pt x="5013" y="627"/>
                  </a:lnTo>
                  <a:close/>
                  <a:moveTo>
                    <a:pt x="5213" y="0"/>
                  </a:moveTo>
                  <a:lnTo>
                    <a:pt x="0" y="2105"/>
                  </a:lnTo>
                  <a:lnTo>
                    <a:pt x="3233" y="10251"/>
                  </a:lnTo>
                  <a:lnTo>
                    <a:pt x="3434" y="10025"/>
                  </a:lnTo>
                  <a:lnTo>
                    <a:pt x="5314" y="8045"/>
                  </a:lnTo>
                  <a:lnTo>
                    <a:pt x="8446" y="8145"/>
                  </a:lnTo>
                  <a:lnTo>
                    <a:pt x="5213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4"/>
            <p:cNvSpPr/>
            <p:nvPr/>
          </p:nvSpPr>
          <p:spPr>
            <a:xfrm>
              <a:off x="3605425" y="2788875"/>
              <a:ext cx="391625" cy="396650"/>
            </a:xfrm>
            <a:custGeom>
              <a:avLst/>
              <a:gdLst/>
              <a:ahLst/>
              <a:cxnLst/>
              <a:rect l="l" t="t" r="r" b="b"/>
              <a:pathLst>
                <a:path w="15665" h="15866" extrusionOk="0">
                  <a:moveTo>
                    <a:pt x="7845" y="1"/>
                  </a:moveTo>
                  <a:lnTo>
                    <a:pt x="6491" y="527"/>
                  </a:lnTo>
                  <a:lnTo>
                    <a:pt x="5113" y="527"/>
                  </a:lnTo>
                  <a:lnTo>
                    <a:pt x="4085" y="1454"/>
                  </a:lnTo>
                  <a:lnTo>
                    <a:pt x="2732" y="1880"/>
                  </a:lnTo>
                  <a:lnTo>
                    <a:pt x="2105" y="3133"/>
                  </a:lnTo>
                  <a:lnTo>
                    <a:pt x="952" y="3961"/>
                  </a:lnTo>
                  <a:lnTo>
                    <a:pt x="727" y="5314"/>
                  </a:lnTo>
                  <a:lnTo>
                    <a:pt x="0" y="6567"/>
                  </a:lnTo>
                  <a:lnTo>
                    <a:pt x="326" y="7946"/>
                  </a:lnTo>
                  <a:lnTo>
                    <a:pt x="0" y="9299"/>
                  </a:lnTo>
                  <a:lnTo>
                    <a:pt x="727" y="10552"/>
                  </a:lnTo>
                  <a:lnTo>
                    <a:pt x="952" y="11905"/>
                  </a:lnTo>
                  <a:lnTo>
                    <a:pt x="2105" y="12833"/>
                  </a:lnTo>
                  <a:lnTo>
                    <a:pt x="2732" y="14086"/>
                  </a:lnTo>
                  <a:lnTo>
                    <a:pt x="4085" y="14512"/>
                  </a:lnTo>
                  <a:lnTo>
                    <a:pt x="5113" y="15464"/>
                  </a:lnTo>
                  <a:lnTo>
                    <a:pt x="6491" y="15339"/>
                  </a:lnTo>
                  <a:lnTo>
                    <a:pt x="7845" y="15865"/>
                  </a:lnTo>
                  <a:lnTo>
                    <a:pt x="9198" y="15339"/>
                  </a:lnTo>
                  <a:lnTo>
                    <a:pt x="10551" y="15464"/>
                  </a:lnTo>
                  <a:lnTo>
                    <a:pt x="11604" y="14512"/>
                  </a:lnTo>
                  <a:lnTo>
                    <a:pt x="12957" y="14086"/>
                  </a:lnTo>
                  <a:lnTo>
                    <a:pt x="13584" y="12833"/>
                  </a:lnTo>
                  <a:lnTo>
                    <a:pt x="14737" y="11905"/>
                  </a:lnTo>
                  <a:lnTo>
                    <a:pt x="14937" y="10552"/>
                  </a:lnTo>
                  <a:lnTo>
                    <a:pt x="15664" y="9299"/>
                  </a:lnTo>
                  <a:lnTo>
                    <a:pt x="15363" y="7946"/>
                  </a:lnTo>
                  <a:lnTo>
                    <a:pt x="15664" y="6567"/>
                  </a:lnTo>
                  <a:lnTo>
                    <a:pt x="14937" y="5314"/>
                  </a:lnTo>
                  <a:lnTo>
                    <a:pt x="14737" y="3961"/>
                  </a:lnTo>
                  <a:lnTo>
                    <a:pt x="13584" y="3133"/>
                  </a:lnTo>
                  <a:lnTo>
                    <a:pt x="12957" y="1880"/>
                  </a:lnTo>
                  <a:lnTo>
                    <a:pt x="11604" y="1454"/>
                  </a:lnTo>
                  <a:lnTo>
                    <a:pt x="10551" y="527"/>
                  </a:lnTo>
                  <a:lnTo>
                    <a:pt x="9198" y="527"/>
                  </a:lnTo>
                  <a:lnTo>
                    <a:pt x="78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4"/>
            <p:cNvSpPr/>
            <p:nvPr/>
          </p:nvSpPr>
          <p:spPr>
            <a:xfrm>
              <a:off x="3600400" y="2783875"/>
              <a:ext cx="402275" cy="409800"/>
            </a:xfrm>
            <a:custGeom>
              <a:avLst/>
              <a:gdLst/>
              <a:ahLst/>
              <a:cxnLst/>
              <a:rect l="l" t="t" r="r" b="b"/>
              <a:pathLst>
                <a:path w="16091" h="16392" extrusionOk="0">
                  <a:moveTo>
                    <a:pt x="8046" y="401"/>
                  </a:moveTo>
                  <a:lnTo>
                    <a:pt x="9299" y="927"/>
                  </a:lnTo>
                  <a:lnTo>
                    <a:pt x="10652" y="927"/>
                  </a:lnTo>
                  <a:lnTo>
                    <a:pt x="11705" y="1755"/>
                  </a:lnTo>
                  <a:lnTo>
                    <a:pt x="13058" y="2181"/>
                  </a:lnTo>
                  <a:lnTo>
                    <a:pt x="13685" y="3434"/>
                  </a:lnTo>
                  <a:lnTo>
                    <a:pt x="14712" y="4261"/>
                  </a:lnTo>
                  <a:lnTo>
                    <a:pt x="14938" y="5639"/>
                  </a:lnTo>
                  <a:lnTo>
                    <a:pt x="15665" y="6767"/>
                  </a:lnTo>
                  <a:lnTo>
                    <a:pt x="15339" y="8146"/>
                  </a:lnTo>
                  <a:lnTo>
                    <a:pt x="15339" y="8246"/>
                  </a:lnTo>
                  <a:lnTo>
                    <a:pt x="15665" y="9499"/>
                  </a:lnTo>
                  <a:lnTo>
                    <a:pt x="14938" y="10652"/>
                  </a:lnTo>
                  <a:lnTo>
                    <a:pt x="14712" y="12005"/>
                  </a:lnTo>
                  <a:lnTo>
                    <a:pt x="13685" y="12832"/>
                  </a:lnTo>
                  <a:lnTo>
                    <a:pt x="13058" y="14085"/>
                  </a:lnTo>
                  <a:lnTo>
                    <a:pt x="11705" y="14511"/>
                  </a:lnTo>
                  <a:lnTo>
                    <a:pt x="10652" y="15439"/>
                  </a:lnTo>
                  <a:lnTo>
                    <a:pt x="9299" y="15339"/>
                  </a:lnTo>
                  <a:lnTo>
                    <a:pt x="8046" y="15865"/>
                  </a:lnTo>
                  <a:lnTo>
                    <a:pt x="6793" y="15339"/>
                  </a:lnTo>
                  <a:lnTo>
                    <a:pt x="5439" y="15439"/>
                  </a:lnTo>
                  <a:lnTo>
                    <a:pt x="4386" y="14511"/>
                  </a:lnTo>
                  <a:lnTo>
                    <a:pt x="3033" y="14085"/>
                  </a:lnTo>
                  <a:lnTo>
                    <a:pt x="2407" y="12832"/>
                  </a:lnTo>
                  <a:lnTo>
                    <a:pt x="1354" y="12005"/>
                  </a:lnTo>
                  <a:lnTo>
                    <a:pt x="1153" y="10652"/>
                  </a:lnTo>
                  <a:lnTo>
                    <a:pt x="427" y="9499"/>
                  </a:lnTo>
                  <a:lnTo>
                    <a:pt x="727" y="8146"/>
                  </a:lnTo>
                  <a:lnTo>
                    <a:pt x="427" y="6767"/>
                  </a:lnTo>
                  <a:lnTo>
                    <a:pt x="1153" y="5639"/>
                  </a:lnTo>
                  <a:lnTo>
                    <a:pt x="1354" y="4261"/>
                  </a:lnTo>
                  <a:lnTo>
                    <a:pt x="2407" y="3434"/>
                  </a:lnTo>
                  <a:lnTo>
                    <a:pt x="3033" y="2181"/>
                  </a:lnTo>
                  <a:lnTo>
                    <a:pt x="4386" y="1755"/>
                  </a:lnTo>
                  <a:lnTo>
                    <a:pt x="5439" y="927"/>
                  </a:lnTo>
                  <a:lnTo>
                    <a:pt x="6793" y="927"/>
                  </a:lnTo>
                  <a:lnTo>
                    <a:pt x="8046" y="401"/>
                  </a:lnTo>
                  <a:close/>
                  <a:moveTo>
                    <a:pt x="8046" y="0"/>
                  </a:moveTo>
                  <a:lnTo>
                    <a:pt x="6692" y="501"/>
                  </a:lnTo>
                  <a:lnTo>
                    <a:pt x="5214" y="501"/>
                  </a:lnTo>
                  <a:lnTo>
                    <a:pt x="4186" y="1454"/>
                  </a:lnTo>
                  <a:lnTo>
                    <a:pt x="2808" y="1880"/>
                  </a:lnTo>
                  <a:lnTo>
                    <a:pt x="2081" y="3133"/>
                  </a:lnTo>
                  <a:lnTo>
                    <a:pt x="928" y="4060"/>
                  </a:lnTo>
                  <a:lnTo>
                    <a:pt x="727" y="5514"/>
                  </a:lnTo>
                  <a:lnTo>
                    <a:pt x="1" y="6767"/>
                  </a:lnTo>
                  <a:lnTo>
                    <a:pt x="301" y="8146"/>
                  </a:lnTo>
                  <a:lnTo>
                    <a:pt x="1" y="9599"/>
                  </a:lnTo>
                  <a:lnTo>
                    <a:pt x="727" y="10852"/>
                  </a:lnTo>
                  <a:lnTo>
                    <a:pt x="928" y="12206"/>
                  </a:lnTo>
                  <a:lnTo>
                    <a:pt x="2081" y="13158"/>
                  </a:lnTo>
                  <a:lnTo>
                    <a:pt x="2808" y="14411"/>
                  </a:lnTo>
                  <a:lnTo>
                    <a:pt x="4186" y="14912"/>
                  </a:lnTo>
                  <a:lnTo>
                    <a:pt x="5214" y="15865"/>
                  </a:lnTo>
                  <a:lnTo>
                    <a:pt x="6692" y="15765"/>
                  </a:lnTo>
                  <a:lnTo>
                    <a:pt x="8046" y="16391"/>
                  </a:lnTo>
                  <a:lnTo>
                    <a:pt x="9399" y="15765"/>
                  </a:lnTo>
                  <a:lnTo>
                    <a:pt x="10853" y="15865"/>
                  </a:lnTo>
                  <a:lnTo>
                    <a:pt x="11905" y="14912"/>
                  </a:lnTo>
                  <a:lnTo>
                    <a:pt x="13259" y="14411"/>
                  </a:lnTo>
                  <a:lnTo>
                    <a:pt x="13986" y="13158"/>
                  </a:lnTo>
                  <a:lnTo>
                    <a:pt x="15138" y="12206"/>
                  </a:lnTo>
                  <a:lnTo>
                    <a:pt x="15339" y="10852"/>
                  </a:lnTo>
                  <a:lnTo>
                    <a:pt x="16091" y="9599"/>
                  </a:lnTo>
                  <a:lnTo>
                    <a:pt x="15776" y="8195"/>
                  </a:lnTo>
                  <a:lnTo>
                    <a:pt x="16091" y="6767"/>
                  </a:lnTo>
                  <a:lnTo>
                    <a:pt x="15339" y="5514"/>
                  </a:lnTo>
                  <a:lnTo>
                    <a:pt x="15138" y="4060"/>
                  </a:lnTo>
                  <a:lnTo>
                    <a:pt x="13986" y="3133"/>
                  </a:lnTo>
                  <a:lnTo>
                    <a:pt x="13259" y="1880"/>
                  </a:lnTo>
                  <a:lnTo>
                    <a:pt x="11905" y="1454"/>
                  </a:lnTo>
                  <a:lnTo>
                    <a:pt x="10853" y="501"/>
                  </a:lnTo>
                  <a:lnTo>
                    <a:pt x="9399" y="501"/>
                  </a:lnTo>
                  <a:lnTo>
                    <a:pt x="8046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4"/>
            <p:cNvSpPr/>
            <p:nvPr/>
          </p:nvSpPr>
          <p:spPr>
            <a:xfrm>
              <a:off x="3663050" y="2851525"/>
              <a:ext cx="276975" cy="273850"/>
            </a:xfrm>
            <a:custGeom>
              <a:avLst/>
              <a:gdLst/>
              <a:ahLst/>
              <a:cxnLst/>
              <a:rect l="l" t="t" r="r" b="b"/>
              <a:pathLst>
                <a:path w="11079" h="10954" extrusionOk="0">
                  <a:moveTo>
                    <a:pt x="5540" y="302"/>
                  </a:moveTo>
                  <a:cubicBezTo>
                    <a:pt x="6993" y="302"/>
                    <a:pt x="8246" y="828"/>
                    <a:pt x="9199" y="1780"/>
                  </a:cubicBezTo>
                  <a:cubicBezTo>
                    <a:pt x="10126" y="2708"/>
                    <a:pt x="10753" y="4061"/>
                    <a:pt x="10753" y="5440"/>
                  </a:cubicBezTo>
                  <a:cubicBezTo>
                    <a:pt x="10753" y="6893"/>
                    <a:pt x="10126" y="8146"/>
                    <a:pt x="9199" y="9074"/>
                  </a:cubicBezTo>
                  <a:cubicBezTo>
                    <a:pt x="8246" y="10026"/>
                    <a:pt x="6993" y="10653"/>
                    <a:pt x="5540" y="10653"/>
                  </a:cubicBezTo>
                  <a:cubicBezTo>
                    <a:pt x="4061" y="10653"/>
                    <a:pt x="2808" y="10026"/>
                    <a:pt x="1880" y="9074"/>
                  </a:cubicBezTo>
                  <a:cubicBezTo>
                    <a:pt x="928" y="8146"/>
                    <a:pt x="302" y="6893"/>
                    <a:pt x="302" y="5440"/>
                  </a:cubicBezTo>
                  <a:cubicBezTo>
                    <a:pt x="302" y="4061"/>
                    <a:pt x="928" y="2708"/>
                    <a:pt x="1880" y="1780"/>
                  </a:cubicBezTo>
                  <a:cubicBezTo>
                    <a:pt x="2808" y="828"/>
                    <a:pt x="4061" y="302"/>
                    <a:pt x="5540" y="302"/>
                  </a:cubicBezTo>
                  <a:close/>
                  <a:moveTo>
                    <a:pt x="5540" y="1"/>
                  </a:moveTo>
                  <a:cubicBezTo>
                    <a:pt x="2507" y="1"/>
                    <a:pt x="1" y="2407"/>
                    <a:pt x="1" y="5440"/>
                  </a:cubicBezTo>
                  <a:cubicBezTo>
                    <a:pt x="1" y="8447"/>
                    <a:pt x="2507" y="10953"/>
                    <a:pt x="5540" y="10953"/>
                  </a:cubicBezTo>
                  <a:cubicBezTo>
                    <a:pt x="8572" y="10953"/>
                    <a:pt x="11079" y="8447"/>
                    <a:pt x="11079" y="5440"/>
                  </a:cubicBezTo>
                  <a:cubicBezTo>
                    <a:pt x="11079" y="2407"/>
                    <a:pt x="8572" y="1"/>
                    <a:pt x="5540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6" name="Google Shape;796;p34"/>
          <p:cNvGrpSpPr/>
          <p:nvPr/>
        </p:nvGrpSpPr>
        <p:grpSpPr>
          <a:xfrm rot="132037" flipH="1">
            <a:off x="7495981" y="1045848"/>
            <a:ext cx="1385983" cy="2705355"/>
            <a:chOff x="409722" y="228600"/>
            <a:chExt cx="1385931" cy="2705253"/>
          </a:xfrm>
        </p:grpSpPr>
        <p:grpSp>
          <p:nvGrpSpPr>
            <p:cNvPr id="797" name="Google Shape;797;p34"/>
            <p:cNvGrpSpPr/>
            <p:nvPr/>
          </p:nvGrpSpPr>
          <p:grpSpPr>
            <a:xfrm rot="-617154" flipH="1">
              <a:off x="575967" y="402323"/>
              <a:ext cx="1053440" cy="2450002"/>
              <a:chOff x="3817855" y="1437512"/>
              <a:chExt cx="541146" cy="1128254"/>
            </a:xfrm>
          </p:grpSpPr>
          <p:sp>
            <p:nvSpPr>
              <p:cNvPr id="798" name="Google Shape;798;p34"/>
              <p:cNvSpPr/>
              <p:nvPr/>
            </p:nvSpPr>
            <p:spPr>
              <a:xfrm>
                <a:off x="3817855" y="1437512"/>
                <a:ext cx="541146" cy="1128254"/>
              </a:xfrm>
              <a:custGeom>
                <a:avLst/>
                <a:gdLst/>
                <a:ahLst/>
                <a:cxnLst/>
                <a:rect l="l" t="t" r="r" b="b"/>
                <a:pathLst>
                  <a:path w="28598" h="59625" extrusionOk="0">
                    <a:moveTo>
                      <a:pt x="101" y="0"/>
                    </a:moveTo>
                    <a:lnTo>
                      <a:pt x="1" y="426"/>
                    </a:lnTo>
                    <a:cubicBezTo>
                      <a:pt x="16066" y="3359"/>
                      <a:pt x="28197" y="17344"/>
                      <a:pt x="28197" y="34161"/>
                    </a:cubicBezTo>
                    <a:lnTo>
                      <a:pt x="28197" y="34462"/>
                    </a:lnTo>
                    <a:cubicBezTo>
                      <a:pt x="28096" y="44286"/>
                      <a:pt x="23911" y="53058"/>
                      <a:pt x="17219" y="59324"/>
                    </a:cubicBezTo>
                    <a:lnTo>
                      <a:pt x="17545" y="59625"/>
                    </a:lnTo>
                    <a:cubicBezTo>
                      <a:pt x="24212" y="53359"/>
                      <a:pt x="28497" y="44386"/>
                      <a:pt x="28598" y="34462"/>
                    </a:cubicBezTo>
                    <a:lnTo>
                      <a:pt x="28598" y="34161"/>
                    </a:lnTo>
                    <a:cubicBezTo>
                      <a:pt x="28598" y="17143"/>
                      <a:pt x="16292" y="2933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34"/>
              <p:cNvSpPr/>
              <p:nvPr/>
            </p:nvSpPr>
            <p:spPr>
              <a:xfrm>
                <a:off x="3985754" y="1615346"/>
                <a:ext cx="39378" cy="29898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580" extrusionOk="0">
                    <a:moveTo>
                      <a:pt x="1053" y="1"/>
                    </a:moveTo>
                    <a:cubicBezTo>
                      <a:pt x="0" y="1"/>
                      <a:pt x="0" y="1580"/>
                      <a:pt x="1053" y="1580"/>
                    </a:cubicBezTo>
                    <a:cubicBezTo>
                      <a:pt x="2080" y="1580"/>
                      <a:pt x="2080" y="1"/>
                      <a:pt x="1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0" name="Google Shape;800;p34"/>
            <p:cNvSpPr/>
            <p:nvPr/>
          </p:nvSpPr>
          <p:spPr>
            <a:xfrm>
              <a:off x="1419225" y="228600"/>
              <a:ext cx="142800" cy="14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" name="Google Shape;801;p34"/>
          <p:cNvGrpSpPr/>
          <p:nvPr/>
        </p:nvGrpSpPr>
        <p:grpSpPr>
          <a:xfrm rot="-10569166" flipH="1">
            <a:off x="299793" y="1362645"/>
            <a:ext cx="1386005" cy="2705399"/>
            <a:chOff x="409722" y="228600"/>
            <a:chExt cx="1385931" cy="2705253"/>
          </a:xfrm>
        </p:grpSpPr>
        <p:grpSp>
          <p:nvGrpSpPr>
            <p:cNvPr id="802" name="Google Shape;802;p34"/>
            <p:cNvGrpSpPr/>
            <p:nvPr/>
          </p:nvGrpSpPr>
          <p:grpSpPr>
            <a:xfrm rot="-617154" flipH="1">
              <a:off x="575967" y="402323"/>
              <a:ext cx="1053440" cy="2450002"/>
              <a:chOff x="3817855" y="1437512"/>
              <a:chExt cx="541146" cy="1128254"/>
            </a:xfrm>
          </p:grpSpPr>
          <p:sp>
            <p:nvSpPr>
              <p:cNvPr id="803" name="Google Shape;803;p34"/>
              <p:cNvSpPr/>
              <p:nvPr/>
            </p:nvSpPr>
            <p:spPr>
              <a:xfrm>
                <a:off x="3817855" y="1437512"/>
                <a:ext cx="541146" cy="1128254"/>
              </a:xfrm>
              <a:custGeom>
                <a:avLst/>
                <a:gdLst/>
                <a:ahLst/>
                <a:cxnLst/>
                <a:rect l="l" t="t" r="r" b="b"/>
                <a:pathLst>
                  <a:path w="28598" h="59625" extrusionOk="0">
                    <a:moveTo>
                      <a:pt x="101" y="0"/>
                    </a:moveTo>
                    <a:lnTo>
                      <a:pt x="1" y="426"/>
                    </a:lnTo>
                    <a:cubicBezTo>
                      <a:pt x="16066" y="3359"/>
                      <a:pt x="28197" y="17344"/>
                      <a:pt x="28197" y="34161"/>
                    </a:cubicBezTo>
                    <a:lnTo>
                      <a:pt x="28197" y="34462"/>
                    </a:lnTo>
                    <a:cubicBezTo>
                      <a:pt x="28096" y="44286"/>
                      <a:pt x="23911" y="53058"/>
                      <a:pt x="17219" y="59324"/>
                    </a:cubicBezTo>
                    <a:lnTo>
                      <a:pt x="17545" y="59625"/>
                    </a:lnTo>
                    <a:cubicBezTo>
                      <a:pt x="24212" y="53359"/>
                      <a:pt x="28497" y="44386"/>
                      <a:pt x="28598" y="34462"/>
                    </a:cubicBezTo>
                    <a:lnTo>
                      <a:pt x="28598" y="34161"/>
                    </a:lnTo>
                    <a:cubicBezTo>
                      <a:pt x="28598" y="17143"/>
                      <a:pt x="16292" y="2933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34"/>
              <p:cNvSpPr/>
              <p:nvPr/>
            </p:nvSpPr>
            <p:spPr>
              <a:xfrm>
                <a:off x="3985754" y="1615346"/>
                <a:ext cx="39378" cy="29898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580" extrusionOk="0">
                    <a:moveTo>
                      <a:pt x="1053" y="1"/>
                    </a:moveTo>
                    <a:cubicBezTo>
                      <a:pt x="0" y="1"/>
                      <a:pt x="0" y="1580"/>
                      <a:pt x="1053" y="1580"/>
                    </a:cubicBezTo>
                    <a:cubicBezTo>
                      <a:pt x="2080" y="1580"/>
                      <a:pt x="2080" y="1"/>
                      <a:pt x="1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5" name="Google Shape;805;p34"/>
            <p:cNvSpPr/>
            <p:nvPr/>
          </p:nvSpPr>
          <p:spPr>
            <a:xfrm>
              <a:off x="1419225" y="228600"/>
              <a:ext cx="142800" cy="14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Правоугаоник 1">
            <a:hlinkClick r:id="rId4" action="ppaction://hlinksldjump"/>
            <a:extLst>
              <a:ext uri="{FF2B5EF4-FFF2-40B4-BE49-F238E27FC236}">
                <a16:creationId xmlns:a16="http://schemas.microsoft.com/office/drawing/2014/main" id="{E84D3432-43B1-44D1-7ECF-955C0D568642}"/>
              </a:ext>
            </a:extLst>
          </p:cNvPr>
          <p:cNvSpPr/>
          <p:nvPr/>
        </p:nvSpPr>
        <p:spPr>
          <a:xfrm>
            <a:off x="8222226" y="4660490"/>
            <a:ext cx="921774" cy="4830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Права линија спајања са стрелицом 2">
            <a:extLst>
              <a:ext uri="{FF2B5EF4-FFF2-40B4-BE49-F238E27FC236}">
                <a16:creationId xmlns:a16="http://schemas.microsoft.com/office/drawing/2014/main" id="{A02BB8A5-A389-F323-C250-FD742698DF9B}"/>
              </a:ext>
            </a:extLst>
          </p:cNvPr>
          <p:cNvCxnSpPr/>
          <p:nvPr/>
        </p:nvCxnSpPr>
        <p:spPr>
          <a:xfrm flipH="1">
            <a:off x="8384458" y="4903839"/>
            <a:ext cx="648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340524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32"/>
          <p:cNvSpPr/>
          <p:nvPr/>
        </p:nvSpPr>
        <p:spPr>
          <a:xfrm>
            <a:off x="3702060" y="1930419"/>
            <a:ext cx="1739885" cy="1739885"/>
          </a:xfrm>
          <a:custGeom>
            <a:avLst/>
            <a:gdLst/>
            <a:ahLst/>
            <a:cxnLst/>
            <a:rect l="l" t="t" r="r" b="b"/>
            <a:pathLst>
              <a:path w="27756" h="27756" extrusionOk="0">
                <a:moveTo>
                  <a:pt x="13878" y="0"/>
                </a:moveTo>
                <a:cubicBezTo>
                  <a:pt x="6217" y="0"/>
                  <a:pt x="0" y="6211"/>
                  <a:pt x="0" y="13878"/>
                </a:cubicBezTo>
                <a:cubicBezTo>
                  <a:pt x="0" y="21539"/>
                  <a:pt x="6217" y="27756"/>
                  <a:pt x="13878" y="27756"/>
                </a:cubicBezTo>
                <a:cubicBezTo>
                  <a:pt x="21545" y="27756"/>
                  <a:pt x="27756" y="21539"/>
                  <a:pt x="27756" y="13878"/>
                </a:cubicBezTo>
                <a:cubicBezTo>
                  <a:pt x="27756" y="6211"/>
                  <a:pt x="21545" y="0"/>
                  <a:pt x="138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32"/>
          <p:cNvSpPr/>
          <p:nvPr/>
        </p:nvSpPr>
        <p:spPr>
          <a:xfrm>
            <a:off x="3545345" y="1773705"/>
            <a:ext cx="2053310" cy="2053310"/>
          </a:xfrm>
          <a:custGeom>
            <a:avLst/>
            <a:gdLst/>
            <a:ahLst/>
            <a:cxnLst/>
            <a:rect l="l" t="t" r="r" b="b"/>
            <a:pathLst>
              <a:path w="32756" h="32756" fill="none" extrusionOk="0">
                <a:moveTo>
                  <a:pt x="16378" y="32755"/>
                </a:moveTo>
                <a:lnTo>
                  <a:pt x="16378" y="32755"/>
                </a:lnTo>
                <a:cubicBezTo>
                  <a:pt x="7331" y="32755"/>
                  <a:pt x="1" y="25418"/>
                  <a:pt x="1" y="16378"/>
                </a:cubicBezTo>
                <a:lnTo>
                  <a:pt x="1" y="16378"/>
                </a:lnTo>
                <a:cubicBezTo>
                  <a:pt x="1" y="7331"/>
                  <a:pt x="7331" y="1"/>
                  <a:pt x="16378" y="1"/>
                </a:cubicBezTo>
                <a:lnTo>
                  <a:pt x="16378" y="1"/>
                </a:lnTo>
                <a:cubicBezTo>
                  <a:pt x="25425" y="1"/>
                  <a:pt x="32755" y="7331"/>
                  <a:pt x="32755" y="16378"/>
                </a:cubicBezTo>
                <a:lnTo>
                  <a:pt x="32755" y="16378"/>
                </a:lnTo>
                <a:cubicBezTo>
                  <a:pt x="32755" y="25418"/>
                  <a:pt x="25425" y="32755"/>
                  <a:pt x="16378" y="32755"/>
                </a:cubicBezTo>
                <a:close/>
              </a:path>
            </a:pathLst>
          </a:custGeom>
          <a:solidFill>
            <a:srgbClr val="FFFFFF"/>
          </a:solidFill>
          <a:ln w="285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32"/>
          <p:cNvSpPr/>
          <p:nvPr/>
        </p:nvSpPr>
        <p:spPr>
          <a:xfrm>
            <a:off x="4040005" y="2403843"/>
            <a:ext cx="1063969" cy="674050"/>
          </a:xfrm>
          <a:custGeom>
            <a:avLst/>
            <a:gdLst/>
            <a:ahLst/>
            <a:cxnLst/>
            <a:rect l="l" t="t" r="r" b="b"/>
            <a:pathLst>
              <a:path w="13095" h="8296" extrusionOk="0">
                <a:moveTo>
                  <a:pt x="1289" y="0"/>
                </a:moveTo>
                <a:cubicBezTo>
                  <a:pt x="576" y="0"/>
                  <a:pt x="0" y="602"/>
                  <a:pt x="0" y="1341"/>
                </a:cubicBezTo>
                <a:lnTo>
                  <a:pt x="0" y="6955"/>
                </a:lnTo>
                <a:cubicBezTo>
                  <a:pt x="0" y="7693"/>
                  <a:pt x="576" y="8296"/>
                  <a:pt x="1289" y="8296"/>
                </a:cubicBezTo>
                <a:lnTo>
                  <a:pt x="11805" y="8296"/>
                </a:lnTo>
                <a:cubicBezTo>
                  <a:pt x="12518" y="8296"/>
                  <a:pt x="13094" y="7693"/>
                  <a:pt x="13094" y="6955"/>
                </a:cubicBezTo>
                <a:lnTo>
                  <a:pt x="13094" y="1341"/>
                </a:lnTo>
                <a:cubicBezTo>
                  <a:pt x="13094" y="602"/>
                  <a:pt x="12518" y="7"/>
                  <a:pt x="11805" y="0"/>
                </a:cubicBezTo>
                <a:close/>
              </a:path>
            </a:pathLst>
          </a:custGeom>
          <a:solidFill>
            <a:srgbClr val="FFFFFF"/>
          </a:solidFill>
          <a:ln w="975" cap="flat" cmpd="sng">
            <a:solidFill>
              <a:srgbClr val="507FB5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32"/>
          <p:cNvSpPr/>
          <p:nvPr/>
        </p:nvSpPr>
        <p:spPr>
          <a:xfrm>
            <a:off x="4040005" y="2404331"/>
            <a:ext cx="1063969" cy="673563"/>
          </a:xfrm>
          <a:custGeom>
            <a:avLst/>
            <a:gdLst/>
            <a:ahLst/>
            <a:cxnLst/>
            <a:rect l="l" t="t" r="r" b="b"/>
            <a:pathLst>
              <a:path w="13095" h="8290" extrusionOk="0">
                <a:moveTo>
                  <a:pt x="1289" y="1"/>
                </a:moveTo>
                <a:cubicBezTo>
                  <a:pt x="576" y="1"/>
                  <a:pt x="0" y="596"/>
                  <a:pt x="0" y="1341"/>
                </a:cubicBezTo>
                <a:lnTo>
                  <a:pt x="0" y="6949"/>
                </a:lnTo>
                <a:cubicBezTo>
                  <a:pt x="0" y="7687"/>
                  <a:pt x="576" y="8290"/>
                  <a:pt x="1289" y="8290"/>
                </a:cubicBezTo>
                <a:lnTo>
                  <a:pt x="11805" y="8290"/>
                </a:lnTo>
                <a:cubicBezTo>
                  <a:pt x="12518" y="8290"/>
                  <a:pt x="13094" y="7687"/>
                  <a:pt x="13094" y="6949"/>
                </a:cubicBezTo>
                <a:lnTo>
                  <a:pt x="13094" y="1341"/>
                </a:lnTo>
                <a:cubicBezTo>
                  <a:pt x="13094" y="596"/>
                  <a:pt x="12518" y="1"/>
                  <a:pt x="11805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5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32"/>
          <p:cNvSpPr/>
          <p:nvPr/>
        </p:nvSpPr>
        <p:spPr>
          <a:xfrm>
            <a:off x="4128895" y="2490132"/>
            <a:ext cx="886113" cy="506756"/>
          </a:xfrm>
          <a:custGeom>
            <a:avLst/>
            <a:gdLst/>
            <a:ahLst/>
            <a:cxnLst/>
            <a:rect l="l" t="t" r="r" b="b"/>
            <a:pathLst>
              <a:path w="10906" h="6237" extrusionOk="0">
                <a:moveTo>
                  <a:pt x="240" y="0"/>
                </a:moveTo>
                <a:cubicBezTo>
                  <a:pt x="104" y="0"/>
                  <a:pt x="0" y="110"/>
                  <a:pt x="0" y="240"/>
                </a:cubicBezTo>
                <a:lnTo>
                  <a:pt x="0" y="5997"/>
                </a:lnTo>
                <a:cubicBezTo>
                  <a:pt x="0" y="6126"/>
                  <a:pt x="104" y="6236"/>
                  <a:pt x="240" y="6236"/>
                </a:cubicBezTo>
                <a:lnTo>
                  <a:pt x="10673" y="6236"/>
                </a:lnTo>
                <a:cubicBezTo>
                  <a:pt x="10802" y="6236"/>
                  <a:pt x="10906" y="6126"/>
                  <a:pt x="10906" y="5997"/>
                </a:cubicBezTo>
                <a:lnTo>
                  <a:pt x="10906" y="240"/>
                </a:lnTo>
                <a:cubicBezTo>
                  <a:pt x="10906" y="110"/>
                  <a:pt x="10802" y="0"/>
                  <a:pt x="10673" y="0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32"/>
          <p:cNvSpPr/>
          <p:nvPr/>
        </p:nvSpPr>
        <p:spPr>
          <a:xfrm>
            <a:off x="4128895" y="2490132"/>
            <a:ext cx="886113" cy="506756"/>
          </a:xfrm>
          <a:custGeom>
            <a:avLst/>
            <a:gdLst/>
            <a:ahLst/>
            <a:cxnLst/>
            <a:rect l="l" t="t" r="r" b="b"/>
            <a:pathLst>
              <a:path w="10906" h="6237" fill="none" extrusionOk="0">
                <a:moveTo>
                  <a:pt x="10906" y="5997"/>
                </a:moveTo>
                <a:cubicBezTo>
                  <a:pt x="10906" y="6126"/>
                  <a:pt x="10802" y="6236"/>
                  <a:pt x="10673" y="6236"/>
                </a:cubicBezTo>
                <a:lnTo>
                  <a:pt x="240" y="6236"/>
                </a:lnTo>
                <a:cubicBezTo>
                  <a:pt x="104" y="6236"/>
                  <a:pt x="0" y="6126"/>
                  <a:pt x="0" y="5997"/>
                </a:cubicBezTo>
                <a:lnTo>
                  <a:pt x="0" y="240"/>
                </a:lnTo>
                <a:cubicBezTo>
                  <a:pt x="0" y="110"/>
                  <a:pt x="104" y="0"/>
                  <a:pt x="240" y="0"/>
                </a:cubicBezTo>
                <a:lnTo>
                  <a:pt x="10673" y="0"/>
                </a:lnTo>
                <a:cubicBezTo>
                  <a:pt x="10802" y="0"/>
                  <a:pt x="10906" y="110"/>
                  <a:pt x="10906" y="240"/>
                </a:cubicBezTo>
                <a:close/>
              </a:path>
            </a:pathLst>
          </a:custGeom>
          <a:noFill/>
          <a:ln w="19050" cap="flat" cmpd="sng">
            <a:solidFill>
              <a:schemeClr val="accent5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32"/>
          <p:cNvSpPr/>
          <p:nvPr/>
        </p:nvSpPr>
        <p:spPr>
          <a:xfrm>
            <a:off x="4424083" y="2564315"/>
            <a:ext cx="296319" cy="296319"/>
          </a:xfrm>
          <a:custGeom>
            <a:avLst/>
            <a:gdLst/>
            <a:ahLst/>
            <a:cxnLst/>
            <a:rect l="l" t="t" r="r" b="b"/>
            <a:pathLst>
              <a:path w="3647" h="3647" fill="none" extrusionOk="0">
                <a:moveTo>
                  <a:pt x="3646" y="1820"/>
                </a:moveTo>
                <a:cubicBezTo>
                  <a:pt x="3646" y="2830"/>
                  <a:pt x="2830" y="3646"/>
                  <a:pt x="1820" y="3646"/>
                </a:cubicBezTo>
                <a:cubicBezTo>
                  <a:pt x="816" y="3646"/>
                  <a:pt x="0" y="2830"/>
                  <a:pt x="0" y="1820"/>
                </a:cubicBezTo>
                <a:cubicBezTo>
                  <a:pt x="0" y="816"/>
                  <a:pt x="816" y="0"/>
                  <a:pt x="1820" y="0"/>
                </a:cubicBezTo>
                <a:cubicBezTo>
                  <a:pt x="2830" y="0"/>
                  <a:pt x="3646" y="816"/>
                  <a:pt x="3646" y="182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32"/>
          <p:cNvSpPr/>
          <p:nvPr/>
        </p:nvSpPr>
        <p:spPr>
          <a:xfrm>
            <a:off x="4549861" y="2644754"/>
            <a:ext cx="85800" cy="135363"/>
          </a:xfrm>
          <a:custGeom>
            <a:avLst/>
            <a:gdLst/>
            <a:ahLst/>
            <a:cxnLst/>
            <a:rect l="l" t="t" r="r" b="b"/>
            <a:pathLst>
              <a:path w="1056" h="1666" extrusionOk="0">
                <a:moveTo>
                  <a:pt x="0" y="1"/>
                </a:moveTo>
                <a:lnTo>
                  <a:pt x="0" y="1665"/>
                </a:lnTo>
                <a:lnTo>
                  <a:pt x="1056" y="830"/>
                </a:lnTo>
                <a:lnTo>
                  <a:pt x="0" y="1"/>
                </a:lnTo>
                <a:close/>
              </a:path>
            </a:pathLst>
          </a:custGeom>
          <a:solidFill>
            <a:schemeClr val="accent3"/>
          </a:solidFill>
          <a:ln w="2925" cap="flat" cmpd="sng">
            <a:solidFill>
              <a:schemeClr val="accent3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32"/>
          <p:cNvSpPr/>
          <p:nvPr/>
        </p:nvSpPr>
        <p:spPr>
          <a:xfrm>
            <a:off x="4170983" y="2924179"/>
            <a:ext cx="802506" cy="81"/>
          </a:xfrm>
          <a:custGeom>
            <a:avLst/>
            <a:gdLst/>
            <a:ahLst/>
            <a:cxnLst/>
            <a:rect l="l" t="t" r="r" b="b"/>
            <a:pathLst>
              <a:path w="9877" h="1" fill="none" extrusionOk="0">
                <a:moveTo>
                  <a:pt x="1" y="1"/>
                </a:moveTo>
                <a:lnTo>
                  <a:pt x="9876" y="1"/>
                </a:lnTo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32"/>
          <p:cNvSpPr/>
          <p:nvPr/>
        </p:nvSpPr>
        <p:spPr>
          <a:xfrm>
            <a:off x="4528817" y="2445363"/>
            <a:ext cx="86856" cy="81"/>
          </a:xfrm>
          <a:custGeom>
            <a:avLst/>
            <a:gdLst/>
            <a:ahLst/>
            <a:cxnLst/>
            <a:rect l="l" t="t" r="r" b="b"/>
            <a:pathLst>
              <a:path w="1069" h="1" fill="none" extrusionOk="0">
                <a:moveTo>
                  <a:pt x="0" y="1"/>
                </a:moveTo>
                <a:lnTo>
                  <a:pt x="1069" y="1"/>
                </a:ln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32"/>
          <p:cNvSpPr/>
          <p:nvPr/>
        </p:nvSpPr>
        <p:spPr>
          <a:xfrm>
            <a:off x="4040005" y="3077826"/>
            <a:ext cx="1063969" cy="119031"/>
          </a:xfrm>
          <a:custGeom>
            <a:avLst/>
            <a:gdLst/>
            <a:ahLst/>
            <a:cxnLst/>
            <a:rect l="l" t="t" r="r" b="b"/>
            <a:pathLst>
              <a:path w="13095" h="1465" extrusionOk="0">
                <a:moveTo>
                  <a:pt x="732" y="1"/>
                </a:moveTo>
                <a:cubicBezTo>
                  <a:pt x="330" y="1"/>
                  <a:pt x="0" y="331"/>
                  <a:pt x="0" y="732"/>
                </a:cubicBezTo>
                <a:cubicBezTo>
                  <a:pt x="0" y="1134"/>
                  <a:pt x="330" y="1464"/>
                  <a:pt x="732" y="1464"/>
                </a:cubicBezTo>
                <a:lnTo>
                  <a:pt x="12362" y="1464"/>
                </a:lnTo>
                <a:cubicBezTo>
                  <a:pt x="12764" y="1464"/>
                  <a:pt x="13094" y="1134"/>
                  <a:pt x="13094" y="732"/>
                </a:cubicBezTo>
                <a:cubicBezTo>
                  <a:pt x="13094" y="331"/>
                  <a:pt x="12764" y="1"/>
                  <a:pt x="12362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5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32"/>
          <p:cNvSpPr/>
          <p:nvPr/>
        </p:nvSpPr>
        <p:spPr>
          <a:xfrm>
            <a:off x="4577719" y="3672008"/>
            <a:ext cx="81" cy="8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1"/>
                </a:moveTo>
                <a:close/>
              </a:path>
            </a:pathLst>
          </a:custGeom>
          <a:noFill/>
          <a:ln w="2925" cap="flat" cmpd="sng">
            <a:solidFill>
              <a:srgbClr val="F1CB30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32"/>
          <p:cNvSpPr/>
          <p:nvPr/>
        </p:nvSpPr>
        <p:spPr>
          <a:xfrm>
            <a:off x="3838538" y="1838325"/>
            <a:ext cx="238200" cy="2382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32"/>
          <p:cNvSpPr/>
          <p:nvPr/>
        </p:nvSpPr>
        <p:spPr>
          <a:xfrm>
            <a:off x="5067263" y="1838325"/>
            <a:ext cx="238200" cy="238200"/>
          </a:xfrm>
          <a:prstGeom prst="ellipse">
            <a:avLst/>
          </a:prstGeom>
          <a:solidFill>
            <a:schemeClr val="accent6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32"/>
          <p:cNvSpPr/>
          <p:nvPr/>
        </p:nvSpPr>
        <p:spPr>
          <a:xfrm>
            <a:off x="3838538" y="3533775"/>
            <a:ext cx="238200" cy="2382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32"/>
          <p:cNvSpPr/>
          <p:nvPr/>
        </p:nvSpPr>
        <p:spPr>
          <a:xfrm>
            <a:off x="5067263" y="3533775"/>
            <a:ext cx="238200" cy="238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Правоугаоник 9">
            <a:hlinkClick r:id="rId4" action="ppaction://hlinksldjump"/>
            <a:extLst>
              <a:ext uri="{FF2B5EF4-FFF2-40B4-BE49-F238E27FC236}">
                <a16:creationId xmlns:a16="http://schemas.microsoft.com/office/drawing/2014/main" id="{EA737841-EF58-F8E3-3314-99D1BDA9BA4F}"/>
              </a:ext>
            </a:extLst>
          </p:cNvPr>
          <p:cNvSpPr/>
          <p:nvPr/>
        </p:nvSpPr>
        <p:spPr>
          <a:xfrm>
            <a:off x="7883013" y="4247535"/>
            <a:ext cx="921774" cy="4830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Права линија спајања са стрелицом 10">
            <a:extLst>
              <a:ext uri="{FF2B5EF4-FFF2-40B4-BE49-F238E27FC236}">
                <a16:creationId xmlns:a16="http://schemas.microsoft.com/office/drawing/2014/main" id="{BDB790B5-0CD5-98E1-9957-1D0B3BC248A7}"/>
              </a:ext>
            </a:extLst>
          </p:cNvPr>
          <p:cNvCxnSpPr/>
          <p:nvPr/>
        </p:nvCxnSpPr>
        <p:spPr>
          <a:xfrm flipH="1">
            <a:off x="8045245" y="4490884"/>
            <a:ext cx="648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Оквир за текст 11">
            <a:extLst>
              <a:ext uri="{FF2B5EF4-FFF2-40B4-BE49-F238E27FC236}">
                <a16:creationId xmlns:a16="http://schemas.microsoft.com/office/drawing/2014/main" id="{6008491D-0314-CAB6-339F-BFF75D6D37CB}"/>
              </a:ext>
            </a:extLst>
          </p:cNvPr>
          <p:cNvSpPr txBox="1"/>
          <p:nvPr/>
        </p:nvSpPr>
        <p:spPr>
          <a:xfrm>
            <a:off x="1241362" y="837024"/>
            <a:ext cx="5597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300"/>
              </a:spcAft>
            </a:pPr>
            <a:r>
              <a:rPr lang="sr-Cyrl-RS" sz="2400" b="1" dirty="0"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Увод у графички дизајн</a:t>
            </a:r>
            <a:endParaRPr lang="en-US" sz="2400" b="1" dirty="0">
              <a:effectLst/>
              <a:latin typeface="Aldrich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524287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35"/>
          <p:cNvSpPr txBox="1">
            <a:spLocks noGrp="1"/>
          </p:cNvSpPr>
          <p:nvPr>
            <p:ph type="body" idx="1"/>
          </p:nvPr>
        </p:nvSpPr>
        <p:spPr>
          <a:xfrm>
            <a:off x="343159" y="629506"/>
            <a:ext cx="5444069" cy="393512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bs-Latn-BA" sz="2200" b="0" i="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разликује</a:t>
            </a:r>
            <a:r>
              <a:rPr lang="bs-Latn-BA" sz="2200" b="0" i="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200" b="0" i="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векторску</a:t>
            </a:r>
            <a:r>
              <a:rPr lang="bs-Latn-BA" sz="2200" b="0" i="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и </a:t>
            </a:r>
            <a:r>
              <a:rPr lang="sr-Cyrl-RS" sz="2200" b="0" i="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растерску</a:t>
            </a:r>
            <a:r>
              <a:rPr lang="bs-Latn-BA" sz="2200" b="0" i="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200" b="0" i="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график</a:t>
            </a:r>
            <a:r>
              <a:rPr lang="sr-Cyrl-RS" sz="2200" b="0" i="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у</a:t>
            </a:r>
            <a:r>
              <a:rPr lang="bs-Latn-BA" sz="2200" b="0" i="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en-US" sz="2200" dirty="0">
              <a:solidFill>
                <a:schemeClr val="tx1"/>
              </a:solidFill>
              <a:effectLst/>
              <a:latin typeface="Aldrich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r-Cyrl-BA" sz="22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црта основне облике примјеном алатки за цртање векторске графике;</a:t>
            </a:r>
            <a:endParaRPr lang="en-US" sz="2200" dirty="0">
              <a:solidFill>
                <a:schemeClr val="tx1"/>
              </a:solidFill>
              <a:effectLst/>
              <a:latin typeface="Aldrich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r-Cyrl-BA" sz="22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снима и штампа датотеке векторског формата;</a:t>
            </a:r>
            <a:endParaRPr lang="en-US" sz="2200" dirty="0">
              <a:solidFill>
                <a:schemeClr val="tx1"/>
              </a:solidFill>
              <a:effectLst/>
              <a:latin typeface="Aldrich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US" sz="2200" dirty="0">
              <a:solidFill>
                <a:schemeClr val="tx1"/>
              </a:solidFill>
              <a:effectLst/>
              <a:latin typeface="Aldrich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16" name="Google Shape;816;p35"/>
          <p:cNvSpPr/>
          <p:nvPr/>
        </p:nvSpPr>
        <p:spPr>
          <a:xfrm flipH="1">
            <a:off x="966280" y="2356532"/>
            <a:ext cx="934551" cy="747799"/>
          </a:xfrm>
          <a:custGeom>
            <a:avLst/>
            <a:gdLst/>
            <a:ahLst/>
            <a:cxnLst/>
            <a:rect l="l" t="t" r="r" b="b"/>
            <a:pathLst>
              <a:path w="15860" h="16187" extrusionOk="0">
                <a:moveTo>
                  <a:pt x="1717" y="0"/>
                </a:moveTo>
                <a:cubicBezTo>
                  <a:pt x="1186" y="0"/>
                  <a:pt x="859" y="204"/>
                  <a:pt x="532" y="531"/>
                </a:cubicBezTo>
                <a:cubicBezTo>
                  <a:pt x="1" y="1022"/>
                  <a:pt x="1" y="2044"/>
                  <a:pt x="696" y="2575"/>
                </a:cubicBezTo>
                <a:lnTo>
                  <a:pt x="15860" y="16186"/>
                </a:lnTo>
                <a:lnTo>
                  <a:pt x="15860" y="12467"/>
                </a:lnTo>
                <a:lnTo>
                  <a:pt x="15860" y="12262"/>
                </a:lnTo>
                <a:lnTo>
                  <a:pt x="2576" y="368"/>
                </a:lnTo>
                <a:cubicBezTo>
                  <a:pt x="2371" y="204"/>
                  <a:pt x="2044" y="0"/>
                  <a:pt x="1717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35"/>
          <p:cNvSpPr/>
          <p:nvPr/>
        </p:nvSpPr>
        <p:spPr>
          <a:xfrm flipH="1">
            <a:off x="1502236" y="1382975"/>
            <a:ext cx="1490739" cy="949406"/>
          </a:xfrm>
          <a:custGeom>
            <a:avLst/>
            <a:gdLst/>
            <a:ahLst/>
            <a:cxnLst/>
            <a:rect l="l" t="t" r="r" b="b"/>
            <a:pathLst>
              <a:path w="22809" h="18394" extrusionOk="0">
                <a:moveTo>
                  <a:pt x="1" y="0"/>
                </a:moveTo>
                <a:lnTo>
                  <a:pt x="20070" y="18026"/>
                </a:lnTo>
                <a:cubicBezTo>
                  <a:pt x="20438" y="18393"/>
                  <a:pt x="20765" y="18393"/>
                  <a:pt x="21092" y="18393"/>
                </a:cubicBezTo>
                <a:cubicBezTo>
                  <a:pt x="21460" y="18393"/>
                  <a:pt x="21950" y="18189"/>
                  <a:pt x="22114" y="17862"/>
                </a:cubicBezTo>
                <a:cubicBezTo>
                  <a:pt x="22809" y="17372"/>
                  <a:pt x="22645" y="16350"/>
                  <a:pt x="22114" y="15818"/>
                </a:cubicBezTo>
                <a:lnTo>
                  <a:pt x="4415" y="0"/>
                </a:ln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35"/>
          <p:cNvSpPr/>
          <p:nvPr/>
        </p:nvSpPr>
        <p:spPr>
          <a:xfrm flipH="1">
            <a:off x="2355049" y="1382984"/>
            <a:ext cx="1165141" cy="736588"/>
          </a:xfrm>
          <a:custGeom>
            <a:avLst/>
            <a:gdLst/>
            <a:ahLst/>
            <a:cxnLst/>
            <a:rect l="l" t="t" r="r" b="b"/>
            <a:pathLst>
              <a:path w="22809" h="18394" extrusionOk="0">
                <a:moveTo>
                  <a:pt x="1" y="0"/>
                </a:moveTo>
                <a:lnTo>
                  <a:pt x="20070" y="18026"/>
                </a:lnTo>
                <a:cubicBezTo>
                  <a:pt x="20438" y="18393"/>
                  <a:pt x="20765" y="18393"/>
                  <a:pt x="21092" y="18393"/>
                </a:cubicBezTo>
                <a:cubicBezTo>
                  <a:pt x="21460" y="18393"/>
                  <a:pt x="21950" y="18189"/>
                  <a:pt x="22114" y="17862"/>
                </a:cubicBezTo>
                <a:cubicBezTo>
                  <a:pt x="22809" y="17372"/>
                  <a:pt x="22645" y="16350"/>
                  <a:pt x="22114" y="15818"/>
                </a:cubicBezTo>
                <a:lnTo>
                  <a:pt x="4415" y="0"/>
                </a:ln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35"/>
          <p:cNvSpPr/>
          <p:nvPr/>
        </p:nvSpPr>
        <p:spPr>
          <a:xfrm flipH="1">
            <a:off x="2934657" y="3514607"/>
            <a:ext cx="1443743" cy="911041"/>
          </a:xfrm>
          <a:custGeom>
            <a:avLst/>
            <a:gdLst/>
            <a:ahLst/>
            <a:cxnLst/>
            <a:rect l="l" t="t" r="r" b="b"/>
            <a:pathLst>
              <a:path w="24157" h="19743" extrusionOk="0">
                <a:moveTo>
                  <a:pt x="1676" y="0"/>
                </a:moveTo>
                <a:cubicBezTo>
                  <a:pt x="1185" y="0"/>
                  <a:pt x="818" y="164"/>
                  <a:pt x="491" y="532"/>
                </a:cubicBezTo>
                <a:cubicBezTo>
                  <a:pt x="0" y="1022"/>
                  <a:pt x="0" y="2044"/>
                  <a:pt x="654" y="2575"/>
                </a:cubicBezTo>
                <a:lnTo>
                  <a:pt x="19742" y="19743"/>
                </a:lnTo>
                <a:lnTo>
                  <a:pt x="24157" y="19743"/>
                </a:lnTo>
                <a:lnTo>
                  <a:pt x="2534" y="327"/>
                </a:lnTo>
                <a:cubicBezTo>
                  <a:pt x="2371" y="0"/>
                  <a:pt x="2044" y="0"/>
                  <a:pt x="1676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Групиши 1">
            <a:extLst>
              <a:ext uri="{FF2B5EF4-FFF2-40B4-BE49-F238E27FC236}">
                <a16:creationId xmlns:a16="http://schemas.microsoft.com/office/drawing/2014/main" id="{CAE93357-17F1-2314-740F-8DE7E82D501E}"/>
              </a:ext>
            </a:extLst>
          </p:cNvPr>
          <p:cNvGrpSpPr/>
          <p:nvPr/>
        </p:nvGrpSpPr>
        <p:grpSpPr>
          <a:xfrm>
            <a:off x="5987844" y="629506"/>
            <a:ext cx="3159651" cy="2474825"/>
            <a:chOff x="5102896" y="629506"/>
            <a:chExt cx="4044600" cy="3073500"/>
          </a:xfrm>
        </p:grpSpPr>
        <p:sp>
          <p:nvSpPr>
            <p:cNvPr id="810" name="Google Shape;810;p35"/>
            <p:cNvSpPr/>
            <p:nvPr/>
          </p:nvSpPr>
          <p:spPr>
            <a:xfrm flipH="1">
              <a:off x="5102896" y="629506"/>
              <a:ext cx="4044600" cy="3073500"/>
            </a:xfrm>
            <a:prstGeom prst="roundRect">
              <a:avLst>
                <a:gd name="adj" fmla="val 3396"/>
              </a:avLst>
            </a:prstGeom>
            <a:solidFill>
              <a:schemeClr val="accent1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3" name="Google Shape;813;p35"/>
            <p:cNvGrpSpPr/>
            <p:nvPr/>
          </p:nvGrpSpPr>
          <p:grpSpPr>
            <a:xfrm>
              <a:off x="5463903" y="895493"/>
              <a:ext cx="3426788" cy="2448157"/>
              <a:chOff x="1259648" y="1678376"/>
              <a:chExt cx="3426788" cy="2448157"/>
            </a:xfrm>
          </p:grpSpPr>
          <p:pic>
            <p:nvPicPr>
              <p:cNvPr id="814" name="Google Shape;814;p35"/>
              <p:cNvPicPr preferRelativeResize="0"/>
              <p:nvPr/>
            </p:nvPicPr>
            <p:blipFill rotWithShape="1">
              <a:blip r:embed="rId4">
                <a:alphaModFix/>
              </a:blip>
              <a:srcRect l="3254" r="1307"/>
              <a:stretch/>
            </p:blipFill>
            <p:spPr>
              <a:xfrm>
                <a:off x="1259648" y="1678383"/>
                <a:ext cx="3426788" cy="2448149"/>
              </a:xfrm>
              <a:prstGeom prst="roundRect">
                <a:avLst>
                  <a:gd name="adj" fmla="val 3654"/>
                </a:avLst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  <p:pic>
            <p:nvPicPr>
              <p:cNvPr id="815" name="Google Shape;815;p35"/>
              <p:cNvPicPr preferRelativeResize="0"/>
              <p:nvPr/>
            </p:nvPicPr>
            <p:blipFill rotWithShape="1">
              <a:blip r:embed="rId5">
                <a:alphaModFix amt="50000"/>
              </a:blip>
              <a:srcRect l="3254" r="1307"/>
              <a:stretch/>
            </p:blipFill>
            <p:spPr>
              <a:xfrm>
                <a:off x="1259648" y="1678376"/>
                <a:ext cx="3426788" cy="2448149"/>
              </a:xfrm>
              <a:prstGeom prst="roundRect">
                <a:avLst>
                  <a:gd name="adj" fmla="val 3654"/>
                </a:avLst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grpSp>
          <p:nvGrpSpPr>
            <p:cNvPr id="821" name="Google Shape;821;p35"/>
            <p:cNvGrpSpPr/>
            <p:nvPr/>
          </p:nvGrpSpPr>
          <p:grpSpPr>
            <a:xfrm>
              <a:off x="5552768" y="991840"/>
              <a:ext cx="492658" cy="106303"/>
              <a:chOff x="-3037735" y="-542969"/>
              <a:chExt cx="581170" cy="125387"/>
            </a:xfrm>
          </p:grpSpPr>
          <p:sp>
            <p:nvSpPr>
              <p:cNvPr id="822" name="Google Shape;822;p35"/>
              <p:cNvSpPr/>
              <p:nvPr/>
            </p:nvSpPr>
            <p:spPr>
              <a:xfrm>
                <a:off x="-3034701" y="-537273"/>
                <a:ext cx="575100" cy="1140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23" name="Google Shape;823;p35"/>
              <p:cNvGrpSpPr/>
              <p:nvPr/>
            </p:nvGrpSpPr>
            <p:grpSpPr>
              <a:xfrm>
                <a:off x="-3037735" y="-542969"/>
                <a:ext cx="581170" cy="125387"/>
                <a:chOff x="4390000" y="182175"/>
                <a:chExt cx="419375" cy="90473"/>
              </a:xfrm>
            </p:grpSpPr>
            <p:sp>
              <p:nvSpPr>
                <p:cNvPr id="824" name="Google Shape;824;p35"/>
                <p:cNvSpPr/>
                <p:nvPr/>
              </p:nvSpPr>
              <p:spPr>
                <a:xfrm>
                  <a:off x="4390000" y="182175"/>
                  <a:ext cx="419375" cy="904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5" h="1906" extrusionOk="0">
                      <a:moveTo>
                        <a:pt x="7882" y="155"/>
                      </a:moveTo>
                      <a:cubicBezTo>
                        <a:pt x="8323" y="155"/>
                        <a:pt x="8680" y="512"/>
                        <a:pt x="8680" y="953"/>
                      </a:cubicBezTo>
                      <a:cubicBezTo>
                        <a:pt x="8680" y="1393"/>
                        <a:pt x="8323" y="1750"/>
                        <a:pt x="7882" y="1750"/>
                      </a:cubicBezTo>
                      <a:lnTo>
                        <a:pt x="953" y="1750"/>
                      </a:lnTo>
                      <a:cubicBezTo>
                        <a:pt x="512" y="1750"/>
                        <a:pt x="155" y="1393"/>
                        <a:pt x="155" y="953"/>
                      </a:cubicBezTo>
                      <a:cubicBezTo>
                        <a:pt x="155" y="512"/>
                        <a:pt x="512" y="155"/>
                        <a:pt x="953" y="155"/>
                      </a:cubicBezTo>
                      <a:close/>
                      <a:moveTo>
                        <a:pt x="953" y="0"/>
                      </a:moveTo>
                      <a:cubicBezTo>
                        <a:pt x="429" y="0"/>
                        <a:pt x="0" y="429"/>
                        <a:pt x="0" y="953"/>
                      </a:cubicBezTo>
                      <a:cubicBezTo>
                        <a:pt x="0" y="1476"/>
                        <a:pt x="429" y="1905"/>
                        <a:pt x="953" y="1905"/>
                      </a:cubicBezTo>
                      <a:lnTo>
                        <a:pt x="7882" y="1905"/>
                      </a:lnTo>
                      <a:cubicBezTo>
                        <a:pt x="8406" y="1905"/>
                        <a:pt x="8835" y="1476"/>
                        <a:pt x="8835" y="953"/>
                      </a:cubicBezTo>
                      <a:cubicBezTo>
                        <a:pt x="8835" y="429"/>
                        <a:pt x="8406" y="0"/>
                        <a:pt x="788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5" name="Google Shape;825;p35"/>
                <p:cNvSpPr/>
                <p:nvPr/>
              </p:nvSpPr>
              <p:spPr>
                <a:xfrm>
                  <a:off x="4464048" y="201352"/>
                  <a:ext cx="52024" cy="52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1097" extrusionOk="0">
                      <a:moveTo>
                        <a:pt x="548" y="144"/>
                      </a:moveTo>
                      <a:cubicBezTo>
                        <a:pt x="774" y="144"/>
                        <a:pt x="953" y="322"/>
                        <a:pt x="953" y="549"/>
                      </a:cubicBezTo>
                      <a:cubicBezTo>
                        <a:pt x="953" y="763"/>
                        <a:pt x="774" y="941"/>
                        <a:pt x="548" y="941"/>
                      </a:cubicBezTo>
                      <a:cubicBezTo>
                        <a:pt x="333" y="941"/>
                        <a:pt x="155" y="763"/>
                        <a:pt x="155" y="549"/>
                      </a:cubicBezTo>
                      <a:cubicBezTo>
                        <a:pt x="155" y="322"/>
                        <a:pt x="333" y="144"/>
                        <a:pt x="548" y="144"/>
                      </a:cubicBezTo>
                      <a:close/>
                      <a:moveTo>
                        <a:pt x="548" y="1"/>
                      </a:moveTo>
                      <a:cubicBezTo>
                        <a:pt x="250" y="1"/>
                        <a:pt x="0" y="251"/>
                        <a:pt x="0" y="549"/>
                      </a:cubicBezTo>
                      <a:cubicBezTo>
                        <a:pt x="0" y="846"/>
                        <a:pt x="250" y="1096"/>
                        <a:pt x="548" y="1096"/>
                      </a:cubicBezTo>
                      <a:cubicBezTo>
                        <a:pt x="845" y="1096"/>
                        <a:pt x="1095" y="846"/>
                        <a:pt x="1095" y="549"/>
                      </a:cubicBezTo>
                      <a:cubicBezTo>
                        <a:pt x="1095" y="251"/>
                        <a:pt x="845" y="1"/>
                        <a:pt x="54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607412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35"/>
          <p:cNvSpPr txBox="1">
            <a:spLocks noGrp="1"/>
          </p:cNvSpPr>
          <p:nvPr>
            <p:ph type="body" idx="1"/>
          </p:nvPr>
        </p:nvSpPr>
        <p:spPr>
          <a:xfrm>
            <a:off x="343159" y="629506"/>
            <a:ext cx="5389173" cy="386137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r-Cyrl-RS" sz="2200" b="0" i="0" dirty="0">
                <a:solidFill>
                  <a:srgbClr val="000000"/>
                </a:solidFill>
                <a:effectLst/>
                <a:latin typeface="Aldrich"/>
                <a:ea typeface="Times New Roman" panose="02020603050405020304" pitchFamily="18" charset="0"/>
                <a:cs typeface="Arial" panose="020B0604020202020204" pitchFamily="34" charset="0"/>
              </a:rPr>
              <a:t>својства векторских графичких објеката (</a:t>
            </a:r>
            <a:r>
              <a:rPr lang="sr-Cyrl-RS" sz="2200" b="0" i="0" dirty="0" err="1">
                <a:solidFill>
                  <a:srgbClr val="000000"/>
                </a:solidFill>
                <a:effectLst/>
                <a:latin typeface="Aldrich"/>
                <a:ea typeface="Times New Roman" panose="02020603050405020304" pitchFamily="18" charset="0"/>
                <a:cs typeface="Arial" panose="020B0604020202020204" pitchFamily="34" charset="0"/>
              </a:rPr>
              <a:t>мијења</a:t>
            </a:r>
            <a:r>
              <a:rPr lang="sr-Cyrl-RS" sz="2200" b="0" i="0" dirty="0">
                <a:solidFill>
                  <a:srgbClr val="000000"/>
                </a:solidFill>
                <a:effectLst/>
                <a:latin typeface="Aldrich"/>
                <a:ea typeface="Times New Roman" panose="02020603050405020304" pitchFamily="18" charset="0"/>
                <a:cs typeface="Arial" panose="020B0604020202020204" pitchFamily="34" charset="0"/>
              </a:rPr>
              <a:t> величину, ротира и накоси објекте, групише и разгрупише објекте, </a:t>
            </a:r>
            <a:r>
              <a:rPr lang="bs-Latn-BA" sz="2200" b="0" i="0" dirty="0" err="1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испу</a:t>
            </a:r>
            <a:r>
              <a:rPr lang="sr-Cyrl-BA" sz="2200" b="0" i="0" dirty="0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ни</a:t>
            </a:r>
            <a:r>
              <a:rPr lang="bs-Latn-BA" sz="2200" b="0" i="0" dirty="0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200" b="0" i="0" dirty="0" err="1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објект</a:t>
            </a:r>
            <a:r>
              <a:rPr lang="sr-Cyrl-RS" sz="2200" b="0" i="0" dirty="0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е</a:t>
            </a:r>
            <a:r>
              <a:rPr lang="bs-Latn-BA" sz="2200" b="0" i="0" dirty="0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200" b="0" i="0" dirty="0" err="1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бојом</a:t>
            </a:r>
            <a:r>
              <a:rPr lang="sr-Cyrl-RS" sz="2200" b="0" i="0" dirty="0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bs-Latn-BA" sz="2200" b="0" i="0" dirty="0" err="1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мијења</a:t>
            </a:r>
            <a:r>
              <a:rPr lang="bs-Latn-BA" sz="2200" b="0" i="0" dirty="0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200" b="0" i="0" dirty="0" err="1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дебљину</a:t>
            </a:r>
            <a:r>
              <a:rPr lang="bs-Latn-BA" sz="2200" b="0" i="0" dirty="0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и </a:t>
            </a:r>
            <a:r>
              <a:rPr lang="bs-Latn-BA" sz="2200" b="0" i="0" dirty="0" err="1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боју</a:t>
            </a:r>
            <a:r>
              <a:rPr lang="bs-Latn-BA" sz="2200" b="0" i="0" dirty="0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200" b="0" i="0" dirty="0" err="1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контурне</a:t>
            </a:r>
            <a:r>
              <a:rPr lang="bs-Latn-BA" sz="2200" b="0" i="0" dirty="0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200" b="0" i="0" dirty="0" err="1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линије</a:t>
            </a:r>
            <a:r>
              <a:rPr lang="sr-Cyrl-RS" sz="2200" b="0" i="0" dirty="0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bs-Latn-BA" sz="2200" b="0" i="0" dirty="0" err="1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користи</a:t>
            </a:r>
            <a:r>
              <a:rPr lang="bs-Latn-BA" sz="2200" b="0" i="0" dirty="0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200" b="0" i="0" dirty="0" err="1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интерактивне</a:t>
            </a:r>
            <a:r>
              <a:rPr lang="bs-Latn-BA" sz="2200" b="0" i="0" dirty="0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200" b="0" i="0" dirty="0" err="1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алате</a:t>
            </a:r>
            <a:r>
              <a:rPr lang="bs-Latn-BA" sz="2200" b="0" i="0" dirty="0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200" b="0" i="0" dirty="0" err="1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за</a:t>
            </a:r>
            <a:r>
              <a:rPr lang="bs-Latn-BA" sz="2200" b="0" i="0" dirty="0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200" b="0" i="0" dirty="0" err="1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сјенчење</a:t>
            </a:r>
            <a:r>
              <a:rPr lang="bs-Latn-BA" sz="2200" b="0" i="0" dirty="0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bs-Latn-BA" sz="2200" b="0" i="0" dirty="0" err="1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извлачење</a:t>
            </a:r>
            <a:r>
              <a:rPr lang="bs-Latn-BA" sz="2200" b="0" i="0" dirty="0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200" b="0" i="0" dirty="0" err="1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треће</a:t>
            </a:r>
            <a:r>
              <a:rPr lang="bs-Latn-BA" sz="2200" b="0" i="0" dirty="0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200" b="0" i="0" dirty="0" err="1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димензије</a:t>
            </a:r>
            <a:r>
              <a:rPr lang="bs-Latn-BA" sz="2200" b="0" i="0" dirty="0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и </a:t>
            </a:r>
            <a:r>
              <a:rPr lang="sr-Cyrl-BA" sz="2200" b="0" i="0" dirty="0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провидност, </a:t>
            </a:r>
            <a:r>
              <a:rPr lang="sr-Cyrl-RS" sz="2200" b="0" i="0" dirty="0" err="1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мијења</a:t>
            </a:r>
            <a:r>
              <a:rPr lang="bs-Latn-BA" sz="2200" b="0" i="0" dirty="0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200" b="0" i="0" dirty="0" err="1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облик</a:t>
            </a:r>
            <a:r>
              <a:rPr lang="bs-Latn-BA" sz="2200" b="0" i="0" dirty="0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200" b="0" i="0" dirty="0" err="1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коришћењем</a:t>
            </a:r>
            <a:r>
              <a:rPr lang="bs-Latn-BA" sz="2200" b="0" i="0" dirty="0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200" b="0" i="0" dirty="0" err="1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чворова</a:t>
            </a:r>
            <a:r>
              <a:rPr lang="sr-Cyrl-RS" sz="2200" b="0" i="0" dirty="0">
                <a:solidFill>
                  <a:srgbClr val="000000"/>
                </a:solidFill>
                <a:effectLst/>
                <a:latin typeface="Aldrich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16" name="Google Shape;816;p35"/>
          <p:cNvSpPr/>
          <p:nvPr/>
        </p:nvSpPr>
        <p:spPr>
          <a:xfrm flipH="1">
            <a:off x="966280" y="2356532"/>
            <a:ext cx="934551" cy="747799"/>
          </a:xfrm>
          <a:custGeom>
            <a:avLst/>
            <a:gdLst/>
            <a:ahLst/>
            <a:cxnLst/>
            <a:rect l="l" t="t" r="r" b="b"/>
            <a:pathLst>
              <a:path w="15860" h="16187" extrusionOk="0">
                <a:moveTo>
                  <a:pt x="1717" y="0"/>
                </a:moveTo>
                <a:cubicBezTo>
                  <a:pt x="1186" y="0"/>
                  <a:pt x="859" y="204"/>
                  <a:pt x="532" y="531"/>
                </a:cubicBezTo>
                <a:cubicBezTo>
                  <a:pt x="1" y="1022"/>
                  <a:pt x="1" y="2044"/>
                  <a:pt x="696" y="2575"/>
                </a:cubicBezTo>
                <a:lnTo>
                  <a:pt x="15860" y="16186"/>
                </a:lnTo>
                <a:lnTo>
                  <a:pt x="15860" y="12467"/>
                </a:lnTo>
                <a:lnTo>
                  <a:pt x="15860" y="12262"/>
                </a:lnTo>
                <a:lnTo>
                  <a:pt x="2576" y="368"/>
                </a:lnTo>
                <a:cubicBezTo>
                  <a:pt x="2371" y="204"/>
                  <a:pt x="2044" y="0"/>
                  <a:pt x="1717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35"/>
          <p:cNvSpPr/>
          <p:nvPr/>
        </p:nvSpPr>
        <p:spPr>
          <a:xfrm flipH="1">
            <a:off x="1502236" y="1382975"/>
            <a:ext cx="1490739" cy="949406"/>
          </a:xfrm>
          <a:custGeom>
            <a:avLst/>
            <a:gdLst/>
            <a:ahLst/>
            <a:cxnLst/>
            <a:rect l="l" t="t" r="r" b="b"/>
            <a:pathLst>
              <a:path w="22809" h="18394" extrusionOk="0">
                <a:moveTo>
                  <a:pt x="1" y="0"/>
                </a:moveTo>
                <a:lnTo>
                  <a:pt x="20070" y="18026"/>
                </a:lnTo>
                <a:cubicBezTo>
                  <a:pt x="20438" y="18393"/>
                  <a:pt x="20765" y="18393"/>
                  <a:pt x="21092" y="18393"/>
                </a:cubicBezTo>
                <a:cubicBezTo>
                  <a:pt x="21460" y="18393"/>
                  <a:pt x="21950" y="18189"/>
                  <a:pt x="22114" y="17862"/>
                </a:cubicBezTo>
                <a:cubicBezTo>
                  <a:pt x="22809" y="17372"/>
                  <a:pt x="22645" y="16350"/>
                  <a:pt x="22114" y="15818"/>
                </a:cubicBezTo>
                <a:lnTo>
                  <a:pt x="4415" y="0"/>
                </a:ln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35"/>
          <p:cNvSpPr/>
          <p:nvPr/>
        </p:nvSpPr>
        <p:spPr>
          <a:xfrm flipH="1">
            <a:off x="2355049" y="1382984"/>
            <a:ext cx="1165141" cy="736588"/>
          </a:xfrm>
          <a:custGeom>
            <a:avLst/>
            <a:gdLst/>
            <a:ahLst/>
            <a:cxnLst/>
            <a:rect l="l" t="t" r="r" b="b"/>
            <a:pathLst>
              <a:path w="22809" h="18394" extrusionOk="0">
                <a:moveTo>
                  <a:pt x="1" y="0"/>
                </a:moveTo>
                <a:lnTo>
                  <a:pt x="20070" y="18026"/>
                </a:lnTo>
                <a:cubicBezTo>
                  <a:pt x="20438" y="18393"/>
                  <a:pt x="20765" y="18393"/>
                  <a:pt x="21092" y="18393"/>
                </a:cubicBezTo>
                <a:cubicBezTo>
                  <a:pt x="21460" y="18393"/>
                  <a:pt x="21950" y="18189"/>
                  <a:pt x="22114" y="17862"/>
                </a:cubicBezTo>
                <a:cubicBezTo>
                  <a:pt x="22809" y="17372"/>
                  <a:pt x="22645" y="16350"/>
                  <a:pt x="22114" y="15818"/>
                </a:cubicBezTo>
                <a:lnTo>
                  <a:pt x="4415" y="0"/>
                </a:ln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35"/>
          <p:cNvSpPr/>
          <p:nvPr/>
        </p:nvSpPr>
        <p:spPr>
          <a:xfrm flipH="1">
            <a:off x="2934657" y="3514607"/>
            <a:ext cx="1443743" cy="911041"/>
          </a:xfrm>
          <a:custGeom>
            <a:avLst/>
            <a:gdLst/>
            <a:ahLst/>
            <a:cxnLst/>
            <a:rect l="l" t="t" r="r" b="b"/>
            <a:pathLst>
              <a:path w="24157" h="19743" extrusionOk="0">
                <a:moveTo>
                  <a:pt x="1676" y="0"/>
                </a:moveTo>
                <a:cubicBezTo>
                  <a:pt x="1185" y="0"/>
                  <a:pt x="818" y="164"/>
                  <a:pt x="491" y="532"/>
                </a:cubicBezTo>
                <a:cubicBezTo>
                  <a:pt x="0" y="1022"/>
                  <a:pt x="0" y="2044"/>
                  <a:pt x="654" y="2575"/>
                </a:cubicBezTo>
                <a:lnTo>
                  <a:pt x="19742" y="19743"/>
                </a:lnTo>
                <a:lnTo>
                  <a:pt x="24157" y="19743"/>
                </a:lnTo>
                <a:lnTo>
                  <a:pt x="2534" y="327"/>
                </a:lnTo>
                <a:cubicBezTo>
                  <a:pt x="2371" y="0"/>
                  <a:pt x="2044" y="0"/>
                  <a:pt x="1676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Групиши 1">
            <a:extLst>
              <a:ext uri="{FF2B5EF4-FFF2-40B4-BE49-F238E27FC236}">
                <a16:creationId xmlns:a16="http://schemas.microsoft.com/office/drawing/2014/main" id="{6C5DF4C4-FD56-8C82-018F-FDFEB66AF7BF}"/>
              </a:ext>
            </a:extLst>
          </p:cNvPr>
          <p:cNvGrpSpPr/>
          <p:nvPr/>
        </p:nvGrpSpPr>
        <p:grpSpPr>
          <a:xfrm>
            <a:off x="5936226" y="629506"/>
            <a:ext cx="3211270" cy="2474825"/>
            <a:chOff x="5102896" y="629506"/>
            <a:chExt cx="4044600" cy="3073500"/>
          </a:xfrm>
        </p:grpSpPr>
        <p:sp>
          <p:nvSpPr>
            <p:cNvPr id="810" name="Google Shape;810;p35"/>
            <p:cNvSpPr/>
            <p:nvPr/>
          </p:nvSpPr>
          <p:spPr>
            <a:xfrm flipH="1">
              <a:off x="5102896" y="629506"/>
              <a:ext cx="4044600" cy="3073500"/>
            </a:xfrm>
            <a:prstGeom prst="roundRect">
              <a:avLst>
                <a:gd name="adj" fmla="val 3396"/>
              </a:avLst>
            </a:prstGeom>
            <a:solidFill>
              <a:schemeClr val="accent1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3" name="Google Shape;813;p35"/>
            <p:cNvGrpSpPr/>
            <p:nvPr/>
          </p:nvGrpSpPr>
          <p:grpSpPr>
            <a:xfrm>
              <a:off x="5463903" y="895493"/>
              <a:ext cx="3426788" cy="2448157"/>
              <a:chOff x="1259648" y="1678376"/>
              <a:chExt cx="3426788" cy="2448157"/>
            </a:xfrm>
          </p:grpSpPr>
          <p:pic>
            <p:nvPicPr>
              <p:cNvPr id="814" name="Google Shape;814;p35"/>
              <p:cNvPicPr preferRelativeResize="0"/>
              <p:nvPr/>
            </p:nvPicPr>
            <p:blipFill rotWithShape="1">
              <a:blip r:embed="rId4">
                <a:alphaModFix/>
              </a:blip>
              <a:srcRect l="3254" r="1307"/>
              <a:stretch/>
            </p:blipFill>
            <p:spPr>
              <a:xfrm>
                <a:off x="1259648" y="1678383"/>
                <a:ext cx="3426788" cy="2448149"/>
              </a:xfrm>
              <a:prstGeom prst="roundRect">
                <a:avLst>
                  <a:gd name="adj" fmla="val 3654"/>
                </a:avLst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  <p:pic>
            <p:nvPicPr>
              <p:cNvPr id="815" name="Google Shape;815;p35"/>
              <p:cNvPicPr preferRelativeResize="0"/>
              <p:nvPr/>
            </p:nvPicPr>
            <p:blipFill rotWithShape="1">
              <a:blip r:embed="rId5">
                <a:alphaModFix amt="50000"/>
              </a:blip>
              <a:srcRect l="3254" r="1307"/>
              <a:stretch/>
            </p:blipFill>
            <p:spPr>
              <a:xfrm>
                <a:off x="1259648" y="1678376"/>
                <a:ext cx="3426788" cy="2448149"/>
              </a:xfrm>
              <a:prstGeom prst="roundRect">
                <a:avLst>
                  <a:gd name="adj" fmla="val 3654"/>
                </a:avLst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grpSp>
          <p:nvGrpSpPr>
            <p:cNvPr id="821" name="Google Shape;821;p35"/>
            <p:cNvGrpSpPr/>
            <p:nvPr/>
          </p:nvGrpSpPr>
          <p:grpSpPr>
            <a:xfrm>
              <a:off x="5552768" y="991840"/>
              <a:ext cx="492658" cy="106303"/>
              <a:chOff x="-3037735" y="-542969"/>
              <a:chExt cx="581170" cy="125387"/>
            </a:xfrm>
          </p:grpSpPr>
          <p:sp>
            <p:nvSpPr>
              <p:cNvPr id="822" name="Google Shape;822;p35"/>
              <p:cNvSpPr/>
              <p:nvPr/>
            </p:nvSpPr>
            <p:spPr>
              <a:xfrm>
                <a:off x="-3034701" y="-537273"/>
                <a:ext cx="575100" cy="1140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23" name="Google Shape;823;p35"/>
              <p:cNvGrpSpPr/>
              <p:nvPr/>
            </p:nvGrpSpPr>
            <p:grpSpPr>
              <a:xfrm>
                <a:off x="-3037735" y="-542969"/>
                <a:ext cx="581170" cy="125387"/>
                <a:chOff x="4390000" y="182175"/>
                <a:chExt cx="419375" cy="90473"/>
              </a:xfrm>
            </p:grpSpPr>
            <p:sp>
              <p:nvSpPr>
                <p:cNvPr id="824" name="Google Shape;824;p35"/>
                <p:cNvSpPr/>
                <p:nvPr/>
              </p:nvSpPr>
              <p:spPr>
                <a:xfrm>
                  <a:off x="4390000" y="182175"/>
                  <a:ext cx="419375" cy="904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5" h="1906" extrusionOk="0">
                      <a:moveTo>
                        <a:pt x="7882" y="155"/>
                      </a:moveTo>
                      <a:cubicBezTo>
                        <a:pt x="8323" y="155"/>
                        <a:pt x="8680" y="512"/>
                        <a:pt x="8680" y="953"/>
                      </a:cubicBezTo>
                      <a:cubicBezTo>
                        <a:pt x="8680" y="1393"/>
                        <a:pt x="8323" y="1750"/>
                        <a:pt x="7882" y="1750"/>
                      </a:cubicBezTo>
                      <a:lnTo>
                        <a:pt x="953" y="1750"/>
                      </a:lnTo>
                      <a:cubicBezTo>
                        <a:pt x="512" y="1750"/>
                        <a:pt x="155" y="1393"/>
                        <a:pt x="155" y="953"/>
                      </a:cubicBezTo>
                      <a:cubicBezTo>
                        <a:pt x="155" y="512"/>
                        <a:pt x="512" y="155"/>
                        <a:pt x="953" y="155"/>
                      </a:cubicBezTo>
                      <a:close/>
                      <a:moveTo>
                        <a:pt x="953" y="0"/>
                      </a:moveTo>
                      <a:cubicBezTo>
                        <a:pt x="429" y="0"/>
                        <a:pt x="0" y="429"/>
                        <a:pt x="0" y="953"/>
                      </a:cubicBezTo>
                      <a:cubicBezTo>
                        <a:pt x="0" y="1476"/>
                        <a:pt x="429" y="1905"/>
                        <a:pt x="953" y="1905"/>
                      </a:cubicBezTo>
                      <a:lnTo>
                        <a:pt x="7882" y="1905"/>
                      </a:lnTo>
                      <a:cubicBezTo>
                        <a:pt x="8406" y="1905"/>
                        <a:pt x="8835" y="1476"/>
                        <a:pt x="8835" y="953"/>
                      </a:cubicBezTo>
                      <a:cubicBezTo>
                        <a:pt x="8835" y="429"/>
                        <a:pt x="8406" y="0"/>
                        <a:pt x="788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5" name="Google Shape;825;p35"/>
                <p:cNvSpPr/>
                <p:nvPr/>
              </p:nvSpPr>
              <p:spPr>
                <a:xfrm>
                  <a:off x="4464048" y="201352"/>
                  <a:ext cx="52024" cy="52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1097" extrusionOk="0">
                      <a:moveTo>
                        <a:pt x="548" y="144"/>
                      </a:moveTo>
                      <a:cubicBezTo>
                        <a:pt x="774" y="144"/>
                        <a:pt x="953" y="322"/>
                        <a:pt x="953" y="549"/>
                      </a:cubicBezTo>
                      <a:cubicBezTo>
                        <a:pt x="953" y="763"/>
                        <a:pt x="774" y="941"/>
                        <a:pt x="548" y="941"/>
                      </a:cubicBezTo>
                      <a:cubicBezTo>
                        <a:pt x="333" y="941"/>
                        <a:pt x="155" y="763"/>
                        <a:pt x="155" y="549"/>
                      </a:cubicBezTo>
                      <a:cubicBezTo>
                        <a:pt x="155" y="322"/>
                        <a:pt x="333" y="144"/>
                        <a:pt x="548" y="144"/>
                      </a:cubicBezTo>
                      <a:close/>
                      <a:moveTo>
                        <a:pt x="548" y="1"/>
                      </a:moveTo>
                      <a:cubicBezTo>
                        <a:pt x="250" y="1"/>
                        <a:pt x="0" y="251"/>
                        <a:pt x="0" y="549"/>
                      </a:cubicBezTo>
                      <a:cubicBezTo>
                        <a:pt x="0" y="846"/>
                        <a:pt x="250" y="1096"/>
                        <a:pt x="548" y="1096"/>
                      </a:cubicBezTo>
                      <a:cubicBezTo>
                        <a:pt x="845" y="1096"/>
                        <a:pt x="1095" y="846"/>
                        <a:pt x="1095" y="549"/>
                      </a:cubicBezTo>
                      <a:cubicBezTo>
                        <a:pt x="1095" y="251"/>
                        <a:pt x="845" y="1"/>
                        <a:pt x="54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6176211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35"/>
          <p:cNvSpPr txBox="1">
            <a:spLocks noGrp="1"/>
          </p:cNvSpPr>
          <p:nvPr>
            <p:ph type="body" idx="1"/>
          </p:nvPr>
        </p:nvSpPr>
        <p:spPr>
          <a:xfrm>
            <a:off x="343159" y="629506"/>
            <a:ext cx="5441510" cy="373601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bs-Latn-BA" sz="2200" b="0" i="0" dirty="0" err="1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ун</a:t>
            </a:r>
            <a:r>
              <a:rPr lang="sr-Cyrl-BA" sz="2200" b="0" i="0" dirty="0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оси и уређује</a:t>
            </a:r>
            <a:r>
              <a:rPr lang="bs-Latn-BA" sz="2200" b="0" i="0" dirty="0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200" b="0" i="0" dirty="0" err="1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умјетнички</a:t>
            </a:r>
            <a:r>
              <a:rPr lang="bs-Latn-BA" sz="2200" b="0" i="0" dirty="0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и </a:t>
            </a:r>
            <a:r>
              <a:rPr lang="bs-Latn-BA" sz="2200" b="0" i="0" dirty="0" err="1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параграф</a:t>
            </a:r>
            <a:r>
              <a:rPr lang="bs-Latn-BA" sz="2200" b="0" i="0" dirty="0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200" b="0" i="0" dirty="0" err="1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текст</a:t>
            </a:r>
            <a:r>
              <a:rPr lang="bs-Latn-BA" sz="2200" b="0" i="0" dirty="0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en-US" sz="2200" dirty="0">
              <a:effectLst/>
              <a:latin typeface="Aldrich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r-Cyrl-BA" sz="2200" b="0" i="0" dirty="0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увози и извози растерску графику у алат за обраду растерске графике; </a:t>
            </a:r>
            <a:endParaRPr lang="en-US" sz="2200" dirty="0">
              <a:effectLst/>
              <a:latin typeface="Aldrich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sr-Cyrl-BA" sz="2200" b="0" i="0" dirty="0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</a:rPr>
              <a:t>примјењује и уклања филтере на растерској графици (боја, деформације, замућење, текстуре, попуне и провидност).</a:t>
            </a:r>
            <a:endParaRPr lang="en-US" sz="2200" dirty="0">
              <a:solidFill>
                <a:schemeClr val="tx1"/>
              </a:solidFill>
              <a:effectLst/>
              <a:latin typeface="Aldrich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16" name="Google Shape;816;p35"/>
          <p:cNvSpPr/>
          <p:nvPr/>
        </p:nvSpPr>
        <p:spPr>
          <a:xfrm flipH="1">
            <a:off x="966280" y="2356532"/>
            <a:ext cx="934551" cy="747799"/>
          </a:xfrm>
          <a:custGeom>
            <a:avLst/>
            <a:gdLst/>
            <a:ahLst/>
            <a:cxnLst/>
            <a:rect l="l" t="t" r="r" b="b"/>
            <a:pathLst>
              <a:path w="15860" h="16187" extrusionOk="0">
                <a:moveTo>
                  <a:pt x="1717" y="0"/>
                </a:moveTo>
                <a:cubicBezTo>
                  <a:pt x="1186" y="0"/>
                  <a:pt x="859" y="204"/>
                  <a:pt x="532" y="531"/>
                </a:cubicBezTo>
                <a:cubicBezTo>
                  <a:pt x="1" y="1022"/>
                  <a:pt x="1" y="2044"/>
                  <a:pt x="696" y="2575"/>
                </a:cubicBezTo>
                <a:lnTo>
                  <a:pt x="15860" y="16186"/>
                </a:lnTo>
                <a:lnTo>
                  <a:pt x="15860" y="12467"/>
                </a:lnTo>
                <a:lnTo>
                  <a:pt x="15860" y="12262"/>
                </a:lnTo>
                <a:lnTo>
                  <a:pt x="2576" y="368"/>
                </a:lnTo>
                <a:cubicBezTo>
                  <a:pt x="2371" y="204"/>
                  <a:pt x="2044" y="0"/>
                  <a:pt x="1717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35"/>
          <p:cNvSpPr/>
          <p:nvPr/>
        </p:nvSpPr>
        <p:spPr>
          <a:xfrm flipH="1">
            <a:off x="558339" y="-541689"/>
            <a:ext cx="1490739" cy="949406"/>
          </a:xfrm>
          <a:custGeom>
            <a:avLst/>
            <a:gdLst/>
            <a:ahLst/>
            <a:cxnLst/>
            <a:rect l="l" t="t" r="r" b="b"/>
            <a:pathLst>
              <a:path w="22809" h="18394" extrusionOk="0">
                <a:moveTo>
                  <a:pt x="1" y="0"/>
                </a:moveTo>
                <a:lnTo>
                  <a:pt x="20070" y="18026"/>
                </a:lnTo>
                <a:cubicBezTo>
                  <a:pt x="20438" y="18393"/>
                  <a:pt x="20765" y="18393"/>
                  <a:pt x="21092" y="18393"/>
                </a:cubicBezTo>
                <a:cubicBezTo>
                  <a:pt x="21460" y="18393"/>
                  <a:pt x="21950" y="18189"/>
                  <a:pt x="22114" y="17862"/>
                </a:cubicBezTo>
                <a:cubicBezTo>
                  <a:pt x="22809" y="17372"/>
                  <a:pt x="22645" y="16350"/>
                  <a:pt x="22114" y="15818"/>
                </a:cubicBezTo>
                <a:lnTo>
                  <a:pt x="4415" y="0"/>
                </a:ln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35"/>
          <p:cNvSpPr/>
          <p:nvPr/>
        </p:nvSpPr>
        <p:spPr>
          <a:xfrm flipH="1">
            <a:off x="2355049" y="1382984"/>
            <a:ext cx="1165141" cy="736588"/>
          </a:xfrm>
          <a:custGeom>
            <a:avLst/>
            <a:gdLst/>
            <a:ahLst/>
            <a:cxnLst/>
            <a:rect l="l" t="t" r="r" b="b"/>
            <a:pathLst>
              <a:path w="22809" h="18394" extrusionOk="0">
                <a:moveTo>
                  <a:pt x="1" y="0"/>
                </a:moveTo>
                <a:lnTo>
                  <a:pt x="20070" y="18026"/>
                </a:lnTo>
                <a:cubicBezTo>
                  <a:pt x="20438" y="18393"/>
                  <a:pt x="20765" y="18393"/>
                  <a:pt x="21092" y="18393"/>
                </a:cubicBezTo>
                <a:cubicBezTo>
                  <a:pt x="21460" y="18393"/>
                  <a:pt x="21950" y="18189"/>
                  <a:pt x="22114" y="17862"/>
                </a:cubicBezTo>
                <a:cubicBezTo>
                  <a:pt x="22809" y="17372"/>
                  <a:pt x="22645" y="16350"/>
                  <a:pt x="22114" y="15818"/>
                </a:cubicBezTo>
                <a:lnTo>
                  <a:pt x="4415" y="0"/>
                </a:ln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35"/>
          <p:cNvSpPr/>
          <p:nvPr/>
        </p:nvSpPr>
        <p:spPr>
          <a:xfrm flipH="1">
            <a:off x="2934657" y="3514607"/>
            <a:ext cx="1443743" cy="911041"/>
          </a:xfrm>
          <a:custGeom>
            <a:avLst/>
            <a:gdLst/>
            <a:ahLst/>
            <a:cxnLst/>
            <a:rect l="l" t="t" r="r" b="b"/>
            <a:pathLst>
              <a:path w="24157" h="19743" extrusionOk="0">
                <a:moveTo>
                  <a:pt x="1676" y="0"/>
                </a:moveTo>
                <a:cubicBezTo>
                  <a:pt x="1185" y="0"/>
                  <a:pt x="818" y="164"/>
                  <a:pt x="491" y="532"/>
                </a:cubicBezTo>
                <a:cubicBezTo>
                  <a:pt x="0" y="1022"/>
                  <a:pt x="0" y="2044"/>
                  <a:pt x="654" y="2575"/>
                </a:cubicBezTo>
                <a:lnTo>
                  <a:pt x="19742" y="19743"/>
                </a:lnTo>
                <a:lnTo>
                  <a:pt x="24157" y="19743"/>
                </a:lnTo>
                <a:lnTo>
                  <a:pt x="2534" y="327"/>
                </a:lnTo>
                <a:cubicBezTo>
                  <a:pt x="2371" y="0"/>
                  <a:pt x="2044" y="0"/>
                  <a:pt x="1676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Групиши 1">
            <a:extLst>
              <a:ext uri="{FF2B5EF4-FFF2-40B4-BE49-F238E27FC236}">
                <a16:creationId xmlns:a16="http://schemas.microsoft.com/office/drawing/2014/main" id="{9D5CA75C-E9EC-D5C3-9000-41D327192A5F}"/>
              </a:ext>
            </a:extLst>
          </p:cNvPr>
          <p:cNvGrpSpPr/>
          <p:nvPr/>
        </p:nvGrpSpPr>
        <p:grpSpPr>
          <a:xfrm>
            <a:off x="6046838" y="629506"/>
            <a:ext cx="3100657" cy="2312797"/>
            <a:chOff x="5102896" y="629506"/>
            <a:chExt cx="4044600" cy="3073500"/>
          </a:xfrm>
        </p:grpSpPr>
        <p:sp>
          <p:nvSpPr>
            <p:cNvPr id="810" name="Google Shape;810;p35"/>
            <p:cNvSpPr/>
            <p:nvPr/>
          </p:nvSpPr>
          <p:spPr>
            <a:xfrm flipH="1">
              <a:off x="5102896" y="629506"/>
              <a:ext cx="4044600" cy="3073500"/>
            </a:xfrm>
            <a:prstGeom prst="roundRect">
              <a:avLst>
                <a:gd name="adj" fmla="val 3396"/>
              </a:avLst>
            </a:prstGeom>
            <a:solidFill>
              <a:schemeClr val="accent1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3" name="Google Shape;813;p35"/>
            <p:cNvGrpSpPr/>
            <p:nvPr/>
          </p:nvGrpSpPr>
          <p:grpSpPr>
            <a:xfrm>
              <a:off x="5463903" y="895493"/>
              <a:ext cx="3426788" cy="2448157"/>
              <a:chOff x="1259648" y="1678376"/>
              <a:chExt cx="3426788" cy="2448157"/>
            </a:xfrm>
          </p:grpSpPr>
          <p:pic>
            <p:nvPicPr>
              <p:cNvPr id="814" name="Google Shape;814;p35"/>
              <p:cNvPicPr preferRelativeResize="0"/>
              <p:nvPr/>
            </p:nvPicPr>
            <p:blipFill rotWithShape="1">
              <a:blip r:embed="rId4">
                <a:alphaModFix/>
              </a:blip>
              <a:srcRect l="3254" r="1307"/>
              <a:stretch/>
            </p:blipFill>
            <p:spPr>
              <a:xfrm>
                <a:off x="1259648" y="1678383"/>
                <a:ext cx="3426788" cy="2448149"/>
              </a:xfrm>
              <a:prstGeom prst="roundRect">
                <a:avLst>
                  <a:gd name="adj" fmla="val 3654"/>
                </a:avLst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  <p:pic>
            <p:nvPicPr>
              <p:cNvPr id="815" name="Google Shape;815;p35"/>
              <p:cNvPicPr preferRelativeResize="0"/>
              <p:nvPr/>
            </p:nvPicPr>
            <p:blipFill rotWithShape="1">
              <a:blip r:embed="rId5">
                <a:alphaModFix amt="50000"/>
              </a:blip>
              <a:srcRect l="3254" r="1307"/>
              <a:stretch/>
            </p:blipFill>
            <p:spPr>
              <a:xfrm>
                <a:off x="1259648" y="1678376"/>
                <a:ext cx="3426788" cy="2448149"/>
              </a:xfrm>
              <a:prstGeom prst="roundRect">
                <a:avLst>
                  <a:gd name="adj" fmla="val 3654"/>
                </a:avLst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grpSp>
          <p:nvGrpSpPr>
            <p:cNvPr id="821" name="Google Shape;821;p35"/>
            <p:cNvGrpSpPr/>
            <p:nvPr/>
          </p:nvGrpSpPr>
          <p:grpSpPr>
            <a:xfrm>
              <a:off x="5552768" y="991840"/>
              <a:ext cx="492658" cy="106303"/>
              <a:chOff x="-3037735" y="-542969"/>
              <a:chExt cx="581170" cy="125387"/>
            </a:xfrm>
          </p:grpSpPr>
          <p:sp>
            <p:nvSpPr>
              <p:cNvPr id="822" name="Google Shape;822;p35"/>
              <p:cNvSpPr/>
              <p:nvPr/>
            </p:nvSpPr>
            <p:spPr>
              <a:xfrm>
                <a:off x="-3034701" y="-537273"/>
                <a:ext cx="575100" cy="1140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23" name="Google Shape;823;p35"/>
              <p:cNvGrpSpPr/>
              <p:nvPr/>
            </p:nvGrpSpPr>
            <p:grpSpPr>
              <a:xfrm>
                <a:off x="-3037735" y="-542969"/>
                <a:ext cx="581170" cy="125387"/>
                <a:chOff x="4390000" y="182175"/>
                <a:chExt cx="419375" cy="90473"/>
              </a:xfrm>
            </p:grpSpPr>
            <p:sp>
              <p:nvSpPr>
                <p:cNvPr id="824" name="Google Shape;824;p35"/>
                <p:cNvSpPr/>
                <p:nvPr/>
              </p:nvSpPr>
              <p:spPr>
                <a:xfrm>
                  <a:off x="4390000" y="182175"/>
                  <a:ext cx="419375" cy="904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5" h="1906" extrusionOk="0">
                      <a:moveTo>
                        <a:pt x="7882" y="155"/>
                      </a:moveTo>
                      <a:cubicBezTo>
                        <a:pt x="8323" y="155"/>
                        <a:pt x="8680" y="512"/>
                        <a:pt x="8680" y="953"/>
                      </a:cubicBezTo>
                      <a:cubicBezTo>
                        <a:pt x="8680" y="1393"/>
                        <a:pt x="8323" y="1750"/>
                        <a:pt x="7882" y="1750"/>
                      </a:cubicBezTo>
                      <a:lnTo>
                        <a:pt x="953" y="1750"/>
                      </a:lnTo>
                      <a:cubicBezTo>
                        <a:pt x="512" y="1750"/>
                        <a:pt x="155" y="1393"/>
                        <a:pt x="155" y="953"/>
                      </a:cubicBezTo>
                      <a:cubicBezTo>
                        <a:pt x="155" y="512"/>
                        <a:pt x="512" y="155"/>
                        <a:pt x="953" y="155"/>
                      </a:cubicBezTo>
                      <a:close/>
                      <a:moveTo>
                        <a:pt x="953" y="0"/>
                      </a:moveTo>
                      <a:cubicBezTo>
                        <a:pt x="429" y="0"/>
                        <a:pt x="0" y="429"/>
                        <a:pt x="0" y="953"/>
                      </a:cubicBezTo>
                      <a:cubicBezTo>
                        <a:pt x="0" y="1476"/>
                        <a:pt x="429" y="1905"/>
                        <a:pt x="953" y="1905"/>
                      </a:cubicBezTo>
                      <a:lnTo>
                        <a:pt x="7882" y="1905"/>
                      </a:lnTo>
                      <a:cubicBezTo>
                        <a:pt x="8406" y="1905"/>
                        <a:pt x="8835" y="1476"/>
                        <a:pt x="8835" y="953"/>
                      </a:cubicBezTo>
                      <a:cubicBezTo>
                        <a:pt x="8835" y="429"/>
                        <a:pt x="8406" y="0"/>
                        <a:pt x="788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5" name="Google Shape;825;p35"/>
                <p:cNvSpPr/>
                <p:nvPr/>
              </p:nvSpPr>
              <p:spPr>
                <a:xfrm>
                  <a:off x="4464048" y="201352"/>
                  <a:ext cx="52024" cy="52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1097" extrusionOk="0">
                      <a:moveTo>
                        <a:pt x="548" y="144"/>
                      </a:moveTo>
                      <a:cubicBezTo>
                        <a:pt x="774" y="144"/>
                        <a:pt x="953" y="322"/>
                        <a:pt x="953" y="549"/>
                      </a:cubicBezTo>
                      <a:cubicBezTo>
                        <a:pt x="953" y="763"/>
                        <a:pt x="774" y="941"/>
                        <a:pt x="548" y="941"/>
                      </a:cubicBezTo>
                      <a:cubicBezTo>
                        <a:pt x="333" y="941"/>
                        <a:pt x="155" y="763"/>
                        <a:pt x="155" y="549"/>
                      </a:cubicBezTo>
                      <a:cubicBezTo>
                        <a:pt x="155" y="322"/>
                        <a:pt x="333" y="144"/>
                        <a:pt x="548" y="144"/>
                      </a:cubicBezTo>
                      <a:close/>
                      <a:moveTo>
                        <a:pt x="548" y="1"/>
                      </a:moveTo>
                      <a:cubicBezTo>
                        <a:pt x="250" y="1"/>
                        <a:pt x="0" y="251"/>
                        <a:pt x="0" y="549"/>
                      </a:cubicBezTo>
                      <a:cubicBezTo>
                        <a:pt x="0" y="846"/>
                        <a:pt x="250" y="1096"/>
                        <a:pt x="548" y="1096"/>
                      </a:cubicBezTo>
                      <a:cubicBezTo>
                        <a:pt x="845" y="1096"/>
                        <a:pt x="1095" y="846"/>
                        <a:pt x="1095" y="549"/>
                      </a:cubicBezTo>
                      <a:cubicBezTo>
                        <a:pt x="1095" y="251"/>
                        <a:pt x="845" y="1"/>
                        <a:pt x="54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56451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6" name="Google Shape;586;p31"/>
          <p:cNvGrpSpPr/>
          <p:nvPr/>
        </p:nvGrpSpPr>
        <p:grpSpPr>
          <a:xfrm>
            <a:off x="871286" y="1178546"/>
            <a:ext cx="3487507" cy="2665645"/>
            <a:chOff x="871286" y="1178546"/>
            <a:chExt cx="3487507" cy="2665645"/>
          </a:xfrm>
        </p:grpSpPr>
        <p:sp>
          <p:nvSpPr>
            <p:cNvPr id="587" name="Google Shape;587;p31"/>
            <p:cNvSpPr/>
            <p:nvPr/>
          </p:nvSpPr>
          <p:spPr>
            <a:xfrm>
              <a:off x="3724729" y="1676469"/>
              <a:ext cx="250882" cy="217694"/>
            </a:xfrm>
            <a:custGeom>
              <a:avLst/>
              <a:gdLst/>
              <a:ahLst/>
              <a:cxnLst/>
              <a:rect l="l" t="t" r="r" b="b"/>
              <a:pathLst>
                <a:path w="13259" h="11505" extrusionOk="0">
                  <a:moveTo>
                    <a:pt x="6567" y="1"/>
                  </a:moveTo>
                  <a:lnTo>
                    <a:pt x="1" y="11505"/>
                  </a:lnTo>
                  <a:lnTo>
                    <a:pt x="13259" y="11505"/>
                  </a:lnTo>
                  <a:lnTo>
                    <a:pt x="65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1"/>
            <p:cNvSpPr/>
            <p:nvPr/>
          </p:nvSpPr>
          <p:spPr>
            <a:xfrm>
              <a:off x="1017834" y="2858259"/>
              <a:ext cx="100550" cy="102934"/>
            </a:xfrm>
            <a:custGeom>
              <a:avLst/>
              <a:gdLst/>
              <a:ahLst/>
              <a:cxnLst/>
              <a:rect l="l" t="t" r="r" b="b"/>
              <a:pathLst>
                <a:path w="5314" h="5440" extrusionOk="0">
                  <a:moveTo>
                    <a:pt x="2707" y="0"/>
                  </a:moveTo>
                  <a:cubicBezTo>
                    <a:pt x="1253" y="0"/>
                    <a:pt x="0" y="1254"/>
                    <a:pt x="0" y="2707"/>
                  </a:cubicBezTo>
                  <a:cubicBezTo>
                    <a:pt x="0" y="4186"/>
                    <a:pt x="1253" y="5439"/>
                    <a:pt x="2707" y="5439"/>
                  </a:cubicBezTo>
                  <a:cubicBezTo>
                    <a:pt x="4161" y="5439"/>
                    <a:pt x="5314" y="4186"/>
                    <a:pt x="5314" y="2707"/>
                  </a:cubicBezTo>
                  <a:cubicBezTo>
                    <a:pt x="5314" y="1254"/>
                    <a:pt x="4161" y="0"/>
                    <a:pt x="27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1"/>
            <p:cNvSpPr/>
            <p:nvPr/>
          </p:nvSpPr>
          <p:spPr>
            <a:xfrm>
              <a:off x="871286" y="2075773"/>
              <a:ext cx="215328" cy="853632"/>
            </a:xfrm>
            <a:custGeom>
              <a:avLst/>
              <a:gdLst/>
              <a:ahLst/>
              <a:cxnLst/>
              <a:rect l="l" t="t" r="r" b="b"/>
              <a:pathLst>
                <a:path w="11380" h="45114" extrusionOk="0">
                  <a:moveTo>
                    <a:pt x="6066" y="1"/>
                  </a:moveTo>
                  <a:cubicBezTo>
                    <a:pt x="2206" y="5640"/>
                    <a:pt x="1" y="12332"/>
                    <a:pt x="1" y="19625"/>
                  </a:cubicBezTo>
                  <a:cubicBezTo>
                    <a:pt x="1" y="29650"/>
                    <a:pt x="4287" y="38748"/>
                    <a:pt x="11079" y="45114"/>
                  </a:cubicBezTo>
                  <a:lnTo>
                    <a:pt x="11379" y="44813"/>
                  </a:lnTo>
                  <a:cubicBezTo>
                    <a:pt x="4612" y="38547"/>
                    <a:pt x="427" y="29550"/>
                    <a:pt x="427" y="19625"/>
                  </a:cubicBezTo>
                  <a:cubicBezTo>
                    <a:pt x="427" y="12432"/>
                    <a:pt x="2607" y="5740"/>
                    <a:pt x="6367" y="201"/>
                  </a:cubicBezTo>
                  <a:lnTo>
                    <a:pt x="6066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1"/>
            <p:cNvSpPr/>
            <p:nvPr/>
          </p:nvSpPr>
          <p:spPr>
            <a:xfrm>
              <a:off x="3817672" y="1437470"/>
              <a:ext cx="541122" cy="1128204"/>
            </a:xfrm>
            <a:custGeom>
              <a:avLst/>
              <a:gdLst/>
              <a:ahLst/>
              <a:cxnLst/>
              <a:rect l="l" t="t" r="r" b="b"/>
              <a:pathLst>
                <a:path w="28598" h="59625" extrusionOk="0">
                  <a:moveTo>
                    <a:pt x="101" y="0"/>
                  </a:moveTo>
                  <a:lnTo>
                    <a:pt x="1" y="426"/>
                  </a:lnTo>
                  <a:cubicBezTo>
                    <a:pt x="16066" y="3359"/>
                    <a:pt x="28197" y="17344"/>
                    <a:pt x="28197" y="34161"/>
                  </a:cubicBezTo>
                  <a:lnTo>
                    <a:pt x="28197" y="34462"/>
                  </a:lnTo>
                  <a:cubicBezTo>
                    <a:pt x="28096" y="44286"/>
                    <a:pt x="23911" y="53058"/>
                    <a:pt x="17219" y="59324"/>
                  </a:cubicBezTo>
                  <a:lnTo>
                    <a:pt x="17545" y="59625"/>
                  </a:lnTo>
                  <a:cubicBezTo>
                    <a:pt x="24212" y="53359"/>
                    <a:pt x="28497" y="44386"/>
                    <a:pt x="28598" y="34462"/>
                  </a:cubicBezTo>
                  <a:lnTo>
                    <a:pt x="28598" y="34161"/>
                  </a:lnTo>
                  <a:cubicBezTo>
                    <a:pt x="28598" y="17143"/>
                    <a:pt x="16292" y="2933"/>
                    <a:pt x="10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1"/>
            <p:cNvSpPr/>
            <p:nvPr/>
          </p:nvSpPr>
          <p:spPr>
            <a:xfrm>
              <a:off x="3789706" y="1403789"/>
              <a:ext cx="81098" cy="79225"/>
            </a:xfrm>
            <a:custGeom>
              <a:avLst/>
              <a:gdLst/>
              <a:ahLst/>
              <a:cxnLst/>
              <a:rect l="l" t="t" r="r" b="b"/>
              <a:pathLst>
                <a:path w="4286" h="4187" extrusionOk="0">
                  <a:moveTo>
                    <a:pt x="2206" y="1"/>
                  </a:moveTo>
                  <a:cubicBezTo>
                    <a:pt x="1053" y="1"/>
                    <a:pt x="0" y="953"/>
                    <a:pt x="126" y="2106"/>
                  </a:cubicBezTo>
                  <a:cubicBezTo>
                    <a:pt x="126" y="3259"/>
                    <a:pt x="1053" y="4186"/>
                    <a:pt x="2206" y="4186"/>
                  </a:cubicBezTo>
                  <a:cubicBezTo>
                    <a:pt x="3258" y="4186"/>
                    <a:pt x="4286" y="3259"/>
                    <a:pt x="4286" y="2106"/>
                  </a:cubicBezTo>
                  <a:cubicBezTo>
                    <a:pt x="4186" y="953"/>
                    <a:pt x="3359" y="1"/>
                    <a:pt x="22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1"/>
            <p:cNvSpPr/>
            <p:nvPr/>
          </p:nvSpPr>
          <p:spPr>
            <a:xfrm>
              <a:off x="1051023" y="2188640"/>
              <a:ext cx="67361" cy="51240"/>
            </a:xfrm>
            <a:custGeom>
              <a:avLst/>
              <a:gdLst/>
              <a:ahLst/>
              <a:cxnLst/>
              <a:rect l="l" t="t" r="r" b="b"/>
              <a:pathLst>
                <a:path w="3560" h="2708" extrusionOk="0">
                  <a:moveTo>
                    <a:pt x="1780" y="1"/>
                  </a:moveTo>
                  <a:cubicBezTo>
                    <a:pt x="1" y="1"/>
                    <a:pt x="1" y="2708"/>
                    <a:pt x="1780" y="2708"/>
                  </a:cubicBezTo>
                  <a:cubicBezTo>
                    <a:pt x="3459" y="2708"/>
                    <a:pt x="3560" y="1"/>
                    <a:pt x="17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1"/>
            <p:cNvSpPr/>
            <p:nvPr/>
          </p:nvSpPr>
          <p:spPr>
            <a:xfrm>
              <a:off x="1713054" y="3158451"/>
              <a:ext cx="65450" cy="51694"/>
            </a:xfrm>
            <a:custGeom>
              <a:avLst/>
              <a:gdLst/>
              <a:ahLst/>
              <a:cxnLst/>
              <a:rect l="l" t="t" r="r" b="b"/>
              <a:pathLst>
                <a:path w="3459" h="2732" extrusionOk="0">
                  <a:moveTo>
                    <a:pt x="1679" y="0"/>
                  </a:moveTo>
                  <a:cubicBezTo>
                    <a:pt x="0" y="0"/>
                    <a:pt x="0" y="2732"/>
                    <a:pt x="1679" y="2732"/>
                  </a:cubicBezTo>
                  <a:cubicBezTo>
                    <a:pt x="3459" y="2732"/>
                    <a:pt x="3459" y="0"/>
                    <a:pt x="1679" y="0"/>
                  </a:cubicBezTo>
                  <a:close/>
                </a:path>
              </a:pathLst>
            </a:custGeom>
            <a:solidFill>
              <a:srgbClr val="C42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1"/>
            <p:cNvSpPr/>
            <p:nvPr/>
          </p:nvSpPr>
          <p:spPr>
            <a:xfrm>
              <a:off x="3985564" y="1615295"/>
              <a:ext cx="39376" cy="29896"/>
            </a:xfrm>
            <a:custGeom>
              <a:avLst/>
              <a:gdLst/>
              <a:ahLst/>
              <a:cxnLst/>
              <a:rect l="l" t="t" r="r" b="b"/>
              <a:pathLst>
                <a:path w="2081" h="1580" extrusionOk="0">
                  <a:moveTo>
                    <a:pt x="1053" y="1"/>
                  </a:moveTo>
                  <a:cubicBezTo>
                    <a:pt x="0" y="1"/>
                    <a:pt x="0" y="1580"/>
                    <a:pt x="1053" y="1580"/>
                  </a:cubicBezTo>
                  <a:cubicBezTo>
                    <a:pt x="2080" y="1580"/>
                    <a:pt x="2080" y="1"/>
                    <a:pt x="10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1"/>
            <p:cNvSpPr/>
            <p:nvPr/>
          </p:nvSpPr>
          <p:spPr>
            <a:xfrm>
              <a:off x="3303608" y="2710292"/>
              <a:ext cx="67361" cy="51240"/>
            </a:xfrm>
            <a:custGeom>
              <a:avLst/>
              <a:gdLst/>
              <a:ahLst/>
              <a:cxnLst/>
              <a:rect l="l" t="t" r="r" b="b"/>
              <a:pathLst>
                <a:path w="3560" h="2708" extrusionOk="0">
                  <a:moveTo>
                    <a:pt x="1780" y="1"/>
                  </a:moveTo>
                  <a:cubicBezTo>
                    <a:pt x="1" y="1"/>
                    <a:pt x="1" y="2708"/>
                    <a:pt x="1780" y="2708"/>
                  </a:cubicBezTo>
                  <a:cubicBezTo>
                    <a:pt x="3560" y="2708"/>
                    <a:pt x="3560" y="1"/>
                    <a:pt x="1780" y="1"/>
                  </a:cubicBezTo>
                  <a:close/>
                </a:path>
              </a:pathLst>
            </a:custGeom>
            <a:solidFill>
              <a:srgbClr val="C42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1"/>
            <p:cNvSpPr/>
            <p:nvPr/>
          </p:nvSpPr>
          <p:spPr>
            <a:xfrm>
              <a:off x="2205301" y="3646895"/>
              <a:ext cx="750717" cy="156047"/>
            </a:xfrm>
            <a:custGeom>
              <a:avLst/>
              <a:gdLst/>
              <a:ahLst/>
              <a:cxnLst/>
              <a:rect l="l" t="t" r="r" b="b"/>
              <a:pathLst>
                <a:path w="39675" h="8247" extrusionOk="0">
                  <a:moveTo>
                    <a:pt x="3960" y="1"/>
                  </a:moveTo>
                  <a:cubicBezTo>
                    <a:pt x="4913" y="5515"/>
                    <a:pt x="0" y="8246"/>
                    <a:pt x="0" y="8246"/>
                  </a:cubicBezTo>
                  <a:lnTo>
                    <a:pt x="39675" y="8246"/>
                  </a:lnTo>
                  <a:cubicBezTo>
                    <a:pt x="35189" y="5114"/>
                    <a:pt x="36016" y="1"/>
                    <a:pt x="36016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1"/>
            <p:cNvSpPr/>
            <p:nvPr/>
          </p:nvSpPr>
          <p:spPr>
            <a:xfrm>
              <a:off x="2189179" y="3642637"/>
              <a:ext cx="778702" cy="164089"/>
            </a:xfrm>
            <a:custGeom>
              <a:avLst/>
              <a:gdLst/>
              <a:ahLst/>
              <a:cxnLst/>
              <a:rect l="l" t="t" r="r" b="b"/>
              <a:pathLst>
                <a:path w="41154" h="8672" extrusionOk="0">
                  <a:moveTo>
                    <a:pt x="36667" y="426"/>
                  </a:moveTo>
                  <a:lnTo>
                    <a:pt x="36667" y="1354"/>
                  </a:lnTo>
                  <a:cubicBezTo>
                    <a:pt x="36667" y="2206"/>
                    <a:pt x="36767" y="3459"/>
                    <a:pt x="37294" y="4712"/>
                  </a:cubicBezTo>
                  <a:cubicBezTo>
                    <a:pt x="37757" y="5904"/>
                    <a:pt x="38531" y="7173"/>
                    <a:pt x="39856" y="8246"/>
                  </a:cubicBezTo>
                  <a:lnTo>
                    <a:pt x="1566" y="8246"/>
                  </a:lnTo>
                  <a:cubicBezTo>
                    <a:pt x="1962" y="7945"/>
                    <a:pt x="2501" y="7489"/>
                    <a:pt x="3033" y="6893"/>
                  </a:cubicBezTo>
                  <a:cubicBezTo>
                    <a:pt x="4086" y="5740"/>
                    <a:pt x="5138" y="3985"/>
                    <a:pt x="5138" y="1579"/>
                  </a:cubicBezTo>
                  <a:cubicBezTo>
                    <a:pt x="5138" y="1221"/>
                    <a:pt x="5138" y="792"/>
                    <a:pt x="5064" y="426"/>
                  </a:cubicBezTo>
                  <a:close/>
                  <a:moveTo>
                    <a:pt x="4612" y="0"/>
                  </a:moveTo>
                  <a:lnTo>
                    <a:pt x="4612" y="226"/>
                  </a:lnTo>
                  <a:cubicBezTo>
                    <a:pt x="4712" y="727"/>
                    <a:pt x="4712" y="1153"/>
                    <a:pt x="4712" y="1579"/>
                  </a:cubicBezTo>
                  <a:cubicBezTo>
                    <a:pt x="4712" y="3760"/>
                    <a:pt x="3760" y="5539"/>
                    <a:pt x="2732" y="6592"/>
                  </a:cubicBezTo>
                  <a:cubicBezTo>
                    <a:pt x="2206" y="7218"/>
                    <a:pt x="1679" y="7619"/>
                    <a:pt x="1379" y="7845"/>
                  </a:cubicBezTo>
                  <a:cubicBezTo>
                    <a:pt x="1153" y="8045"/>
                    <a:pt x="1053" y="8146"/>
                    <a:pt x="852" y="8146"/>
                  </a:cubicBezTo>
                  <a:cubicBezTo>
                    <a:pt x="852" y="8246"/>
                    <a:pt x="852" y="8246"/>
                    <a:pt x="752" y="8246"/>
                  </a:cubicBezTo>
                  <a:lnTo>
                    <a:pt x="0" y="8672"/>
                  </a:lnTo>
                  <a:lnTo>
                    <a:pt x="41153" y="8672"/>
                  </a:lnTo>
                  <a:lnTo>
                    <a:pt x="40627" y="8246"/>
                  </a:lnTo>
                  <a:cubicBezTo>
                    <a:pt x="39073" y="7218"/>
                    <a:pt x="38121" y="5865"/>
                    <a:pt x="37720" y="4612"/>
                  </a:cubicBezTo>
                  <a:cubicBezTo>
                    <a:pt x="37193" y="3359"/>
                    <a:pt x="37093" y="2106"/>
                    <a:pt x="37093" y="1354"/>
                  </a:cubicBezTo>
                  <a:lnTo>
                    <a:pt x="37093" y="527"/>
                  </a:lnTo>
                  <a:lnTo>
                    <a:pt x="37093" y="326"/>
                  </a:lnTo>
                  <a:lnTo>
                    <a:pt x="37093" y="226"/>
                  </a:lnTo>
                  <a:lnTo>
                    <a:pt x="37193" y="0"/>
                  </a:lnTo>
                  <a:close/>
                </a:path>
              </a:pathLst>
            </a:custGeom>
            <a:solidFill>
              <a:srgbClr val="2A49A8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1"/>
            <p:cNvSpPr/>
            <p:nvPr/>
          </p:nvSpPr>
          <p:spPr>
            <a:xfrm>
              <a:off x="2147911" y="3798646"/>
              <a:ext cx="873556" cy="41760"/>
            </a:xfrm>
            <a:custGeom>
              <a:avLst/>
              <a:gdLst/>
              <a:ahLst/>
              <a:cxnLst/>
              <a:rect l="l" t="t" r="r" b="b"/>
              <a:pathLst>
                <a:path w="46167" h="2207" extrusionOk="0">
                  <a:moveTo>
                    <a:pt x="1154" y="1"/>
                  </a:moveTo>
                  <a:cubicBezTo>
                    <a:pt x="527" y="1"/>
                    <a:pt x="1" y="527"/>
                    <a:pt x="1" y="1054"/>
                  </a:cubicBezTo>
                  <a:cubicBezTo>
                    <a:pt x="1" y="1680"/>
                    <a:pt x="527" y="2206"/>
                    <a:pt x="1154" y="2206"/>
                  </a:cubicBezTo>
                  <a:lnTo>
                    <a:pt x="45014" y="2206"/>
                  </a:lnTo>
                  <a:cubicBezTo>
                    <a:pt x="45640" y="2206"/>
                    <a:pt x="46166" y="1680"/>
                    <a:pt x="46166" y="1054"/>
                  </a:cubicBezTo>
                  <a:cubicBezTo>
                    <a:pt x="46166" y="527"/>
                    <a:pt x="45640" y="1"/>
                    <a:pt x="450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1"/>
            <p:cNvSpPr/>
            <p:nvPr/>
          </p:nvSpPr>
          <p:spPr>
            <a:xfrm>
              <a:off x="2144127" y="3794862"/>
              <a:ext cx="881125" cy="49329"/>
            </a:xfrm>
            <a:custGeom>
              <a:avLst/>
              <a:gdLst/>
              <a:ahLst/>
              <a:cxnLst/>
              <a:rect l="l" t="t" r="r" b="b"/>
              <a:pathLst>
                <a:path w="46567" h="2607" extrusionOk="0">
                  <a:moveTo>
                    <a:pt x="45214" y="426"/>
                  </a:moveTo>
                  <a:cubicBezTo>
                    <a:pt x="45514" y="426"/>
                    <a:pt x="45740" y="527"/>
                    <a:pt x="45840" y="727"/>
                  </a:cubicBezTo>
                  <a:cubicBezTo>
                    <a:pt x="46041" y="828"/>
                    <a:pt x="46141" y="1053"/>
                    <a:pt x="46141" y="1254"/>
                  </a:cubicBezTo>
                  <a:cubicBezTo>
                    <a:pt x="46141" y="1579"/>
                    <a:pt x="46041" y="1780"/>
                    <a:pt x="45840" y="1880"/>
                  </a:cubicBezTo>
                  <a:cubicBezTo>
                    <a:pt x="45740" y="2081"/>
                    <a:pt x="45514" y="2206"/>
                    <a:pt x="45214" y="2206"/>
                  </a:cubicBezTo>
                  <a:lnTo>
                    <a:pt x="1354" y="2206"/>
                  </a:lnTo>
                  <a:cubicBezTo>
                    <a:pt x="1028" y="2206"/>
                    <a:pt x="827" y="2081"/>
                    <a:pt x="727" y="1880"/>
                  </a:cubicBezTo>
                  <a:cubicBezTo>
                    <a:pt x="502" y="1780"/>
                    <a:pt x="401" y="1579"/>
                    <a:pt x="401" y="1254"/>
                  </a:cubicBezTo>
                  <a:cubicBezTo>
                    <a:pt x="401" y="1053"/>
                    <a:pt x="502" y="828"/>
                    <a:pt x="727" y="727"/>
                  </a:cubicBezTo>
                  <a:cubicBezTo>
                    <a:pt x="827" y="527"/>
                    <a:pt x="1028" y="426"/>
                    <a:pt x="1354" y="426"/>
                  </a:cubicBezTo>
                  <a:close/>
                  <a:moveTo>
                    <a:pt x="1354" y="0"/>
                  </a:moveTo>
                  <a:cubicBezTo>
                    <a:pt x="627" y="0"/>
                    <a:pt x="0" y="627"/>
                    <a:pt x="0" y="1254"/>
                  </a:cubicBezTo>
                  <a:cubicBezTo>
                    <a:pt x="0" y="1980"/>
                    <a:pt x="627" y="2607"/>
                    <a:pt x="1354" y="2607"/>
                  </a:cubicBezTo>
                  <a:lnTo>
                    <a:pt x="45214" y="2607"/>
                  </a:lnTo>
                  <a:cubicBezTo>
                    <a:pt x="45940" y="2607"/>
                    <a:pt x="46567" y="1980"/>
                    <a:pt x="46567" y="1254"/>
                  </a:cubicBezTo>
                  <a:cubicBezTo>
                    <a:pt x="46567" y="627"/>
                    <a:pt x="45940" y="0"/>
                    <a:pt x="45214" y="0"/>
                  </a:cubicBezTo>
                  <a:close/>
                </a:path>
              </a:pathLst>
            </a:custGeom>
            <a:solidFill>
              <a:srgbClr val="2A49A8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1"/>
            <p:cNvSpPr/>
            <p:nvPr/>
          </p:nvSpPr>
          <p:spPr>
            <a:xfrm>
              <a:off x="1302359" y="1826802"/>
              <a:ext cx="2564660" cy="1849516"/>
            </a:xfrm>
            <a:custGeom>
              <a:avLst/>
              <a:gdLst/>
              <a:ahLst/>
              <a:cxnLst/>
              <a:rect l="l" t="t" r="r" b="b"/>
              <a:pathLst>
                <a:path w="135541" h="97746" extrusionOk="0">
                  <a:moveTo>
                    <a:pt x="4587" y="1"/>
                  </a:moveTo>
                  <a:cubicBezTo>
                    <a:pt x="2081" y="1"/>
                    <a:pt x="1" y="1981"/>
                    <a:pt x="1" y="4487"/>
                  </a:cubicBezTo>
                  <a:lnTo>
                    <a:pt x="1" y="93159"/>
                  </a:lnTo>
                  <a:cubicBezTo>
                    <a:pt x="1" y="95666"/>
                    <a:pt x="2081" y="97746"/>
                    <a:pt x="4587" y="97746"/>
                  </a:cubicBezTo>
                  <a:lnTo>
                    <a:pt x="130954" y="97746"/>
                  </a:lnTo>
                  <a:cubicBezTo>
                    <a:pt x="133460" y="97746"/>
                    <a:pt x="135540" y="95666"/>
                    <a:pt x="135540" y="93159"/>
                  </a:cubicBezTo>
                  <a:lnTo>
                    <a:pt x="135540" y="4487"/>
                  </a:lnTo>
                  <a:cubicBezTo>
                    <a:pt x="135540" y="1981"/>
                    <a:pt x="133460" y="1"/>
                    <a:pt x="130954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1"/>
            <p:cNvSpPr/>
            <p:nvPr/>
          </p:nvSpPr>
          <p:spPr>
            <a:xfrm>
              <a:off x="1298102" y="1823017"/>
              <a:ext cx="2572702" cy="1857104"/>
            </a:xfrm>
            <a:custGeom>
              <a:avLst/>
              <a:gdLst/>
              <a:ahLst/>
              <a:cxnLst/>
              <a:rect l="l" t="t" r="r" b="b"/>
              <a:pathLst>
                <a:path w="135966" h="98147" extrusionOk="0">
                  <a:moveTo>
                    <a:pt x="131179" y="401"/>
                  </a:moveTo>
                  <a:cubicBezTo>
                    <a:pt x="132432" y="401"/>
                    <a:pt x="133460" y="827"/>
                    <a:pt x="134312" y="1654"/>
                  </a:cubicBezTo>
                  <a:cubicBezTo>
                    <a:pt x="135039" y="2406"/>
                    <a:pt x="135565" y="3534"/>
                    <a:pt x="135565" y="4687"/>
                  </a:cubicBezTo>
                  <a:lnTo>
                    <a:pt x="135565" y="93359"/>
                  </a:lnTo>
                  <a:cubicBezTo>
                    <a:pt x="135565" y="94612"/>
                    <a:pt x="135039" y="95640"/>
                    <a:pt x="134312" y="96492"/>
                  </a:cubicBezTo>
                  <a:cubicBezTo>
                    <a:pt x="133460" y="97219"/>
                    <a:pt x="132432" y="97745"/>
                    <a:pt x="131179" y="97745"/>
                  </a:cubicBezTo>
                  <a:lnTo>
                    <a:pt x="4812" y="97745"/>
                  </a:lnTo>
                  <a:cubicBezTo>
                    <a:pt x="3559" y="97745"/>
                    <a:pt x="2507" y="97219"/>
                    <a:pt x="1680" y="96492"/>
                  </a:cubicBezTo>
                  <a:cubicBezTo>
                    <a:pt x="953" y="95640"/>
                    <a:pt x="426" y="94612"/>
                    <a:pt x="426" y="93359"/>
                  </a:cubicBezTo>
                  <a:lnTo>
                    <a:pt x="426" y="4687"/>
                  </a:lnTo>
                  <a:cubicBezTo>
                    <a:pt x="426" y="3534"/>
                    <a:pt x="953" y="2406"/>
                    <a:pt x="1680" y="1654"/>
                  </a:cubicBezTo>
                  <a:cubicBezTo>
                    <a:pt x="2507" y="827"/>
                    <a:pt x="3559" y="401"/>
                    <a:pt x="4812" y="401"/>
                  </a:cubicBezTo>
                  <a:close/>
                  <a:moveTo>
                    <a:pt x="4812" y="0"/>
                  </a:moveTo>
                  <a:cubicBezTo>
                    <a:pt x="2206" y="0"/>
                    <a:pt x="0" y="2081"/>
                    <a:pt x="0" y="4687"/>
                  </a:cubicBezTo>
                  <a:lnTo>
                    <a:pt x="0" y="93359"/>
                  </a:lnTo>
                  <a:cubicBezTo>
                    <a:pt x="0" y="95966"/>
                    <a:pt x="2206" y="98146"/>
                    <a:pt x="4812" y="98146"/>
                  </a:cubicBezTo>
                  <a:lnTo>
                    <a:pt x="131179" y="98146"/>
                  </a:lnTo>
                  <a:cubicBezTo>
                    <a:pt x="133785" y="98146"/>
                    <a:pt x="135966" y="95966"/>
                    <a:pt x="135966" y="93359"/>
                  </a:cubicBezTo>
                  <a:lnTo>
                    <a:pt x="135966" y="4687"/>
                  </a:lnTo>
                  <a:cubicBezTo>
                    <a:pt x="135966" y="2081"/>
                    <a:pt x="133785" y="0"/>
                    <a:pt x="131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1"/>
            <p:cNvSpPr/>
            <p:nvPr/>
          </p:nvSpPr>
          <p:spPr>
            <a:xfrm>
              <a:off x="1302359" y="1826802"/>
              <a:ext cx="2564660" cy="1574944"/>
            </a:xfrm>
            <a:custGeom>
              <a:avLst/>
              <a:gdLst/>
              <a:ahLst/>
              <a:cxnLst/>
              <a:rect l="l" t="t" r="r" b="b"/>
              <a:pathLst>
                <a:path w="135541" h="83235" extrusionOk="0">
                  <a:moveTo>
                    <a:pt x="4587" y="1"/>
                  </a:moveTo>
                  <a:cubicBezTo>
                    <a:pt x="2081" y="1"/>
                    <a:pt x="1" y="1981"/>
                    <a:pt x="1" y="4487"/>
                  </a:cubicBezTo>
                  <a:lnTo>
                    <a:pt x="1" y="83234"/>
                  </a:lnTo>
                  <a:lnTo>
                    <a:pt x="135540" y="83234"/>
                  </a:lnTo>
                  <a:lnTo>
                    <a:pt x="135540" y="4487"/>
                  </a:lnTo>
                  <a:cubicBezTo>
                    <a:pt x="135540" y="1981"/>
                    <a:pt x="133460" y="1"/>
                    <a:pt x="130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1"/>
            <p:cNvSpPr/>
            <p:nvPr/>
          </p:nvSpPr>
          <p:spPr>
            <a:xfrm>
              <a:off x="1298102" y="1823017"/>
              <a:ext cx="2572702" cy="1582513"/>
            </a:xfrm>
            <a:custGeom>
              <a:avLst/>
              <a:gdLst/>
              <a:ahLst/>
              <a:cxnLst/>
              <a:rect l="l" t="t" r="r" b="b"/>
              <a:pathLst>
                <a:path w="135966" h="83635" extrusionOk="0">
                  <a:moveTo>
                    <a:pt x="131179" y="401"/>
                  </a:moveTo>
                  <a:cubicBezTo>
                    <a:pt x="132432" y="401"/>
                    <a:pt x="133460" y="827"/>
                    <a:pt x="134312" y="1654"/>
                  </a:cubicBezTo>
                  <a:cubicBezTo>
                    <a:pt x="135039" y="2406"/>
                    <a:pt x="135565" y="3534"/>
                    <a:pt x="135565" y="4687"/>
                  </a:cubicBezTo>
                  <a:lnTo>
                    <a:pt x="135565" y="83234"/>
                  </a:lnTo>
                  <a:lnTo>
                    <a:pt x="426" y="83234"/>
                  </a:lnTo>
                  <a:lnTo>
                    <a:pt x="426" y="4687"/>
                  </a:lnTo>
                  <a:cubicBezTo>
                    <a:pt x="426" y="3534"/>
                    <a:pt x="953" y="2406"/>
                    <a:pt x="1680" y="1654"/>
                  </a:cubicBezTo>
                  <a:cubicBezTo>
                    <a:pt x="2507" y="827"/>
                    <a:pt x="3559" y="401"/>
                    <a:pt x="4812" y="401"/>
                  </a:cubicBezTo>
                  <a:close/>
                  <a:moveTo>
                    <a:pt x="4812" y="0"/>
                  </a:moveTo>
                  <a:cubicBezTo>
                    <a:pt x="2206" y="0"/>
                    <a:pt x="0" y="2081"/>
                    <a:pt x="0" y="4687"/>
                  </a:cubicBezTo>
                  <a:lnTo>
                    <a:pt x="0" y="83635"/>
                  </a:lnTo>
                  <a:lnTo>
                    <a:pt x="135966" y="83635"/>
                  </a:lnTo>
                  <a:lnTo>
                    <a:pt x="135966" y="4687"/>
                  </a:lnTo>
                  <a:cubicBezTo>
                    <a:pt x="135966" y="2081"/>
                    <a:pt x="133785" y="0"/>
                    <a:pt x="13117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1"/>
            <p:cNvSpPr/>
            <p:nvPr/>
          </p:nvSpPr>
          <p:spPr>
            <a:xfrm>
              <a:off x="1402909" y="1925440"/>
              <a:ext cx="2363107" cy="1365803"/>
            </a:xfrm>
            <a:custGeom>
              <a:avLst/>
              <a:gdLst/>
              <a:ahLst/>
              <a:cxnLst/>
              <a:rect l="l" t="t" r="r" b="b"/>
              <a:pathLst>
                <a:path w="124889" h="72182" extrusionOk="0">
                  <a:moveTo>
                    <a:pt x="0" y="1"/>
                  </a:moveTo>
                  <a:lnTo>
                    <a:pt x="0" y="72182"/>
                  </a:lnTo>
                  <a:lnTo>
                    <a:pt x="124888" y="72182"/>
                  </a:lnTo>
                  <a:lnTo>
                    <a:pt x="12488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1"/>
            <p:cNvSpPr/>
            <p:nvPr/>
          </p:nvSpPr>
          <p:spPr>
            <a:xfrm>
              <a:off x="1399106" y="1921656"/>
              <a:ext cx="2371167" cy="1373391"/>
            </a:xfrm>
            <a:custGeom>
              <a:avLst/>
              <a:gdLst/>
              <a:ahLst/>
              <a:cxnLst/>
              <a:rect l="l" t="t" r="r" b="b"/>
              <a:pathLst>
                <a:path w="125315" h="72583" extrusionOk="0">
                  <a:moveTo>
                    <a:pt x="124889" y="426"/>
                  </a:moveTo>
                  <a:lnTo>
                    <a:pt x="124889" y="72156"/>
                  </a:lnTo>
                  <a:lnTo>
                    <a:pt x="402" y="72156"/>
                  </a:lnTo>
                  <a:lnTo>
                    <a:pt x="402" y="426"/>
                  </a:lnTo>
                  <a:close/>
                  <a:moveTo>
                    <a:pt x="1" y="0"/>
                  </a:moveTo>
                  <a:lnTo>
                    <a:pt x="1" y="72582"/>
                  </a:lnTo>
                  <a:lnTo>
                    <a:pt x="125315" y="72582"/>
                  </a:lnTo>
                  <a:lnTo>
                    <a:pt x="125315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1"/>
            <p:cNvSpPr/>
            <p:nvPr/>
          </p:nvSpPr>
          <p:spPr>
            <a:xfrm>
              <a:off x="2529202" y="3482825"/>
              <a:ext cx="110502" cy="108610"/>
            </a:xfrm>
            <a:custGeom>
              <a:avLst/>
              <a:gdLst/>
              <a:ahLst/>
              <a:cxnLst/>
              <a:rect l="l" t="t" r="r" b="b"/>
              <a:pathLst>
                <a:path w="5840" h="5740" extrusionOk="0">
                  <a:moveTo>
                    <a:pt x="2933" y="0"/>
                  </a:moveTo>
                  <a:cubicBezTo>
                    <a:pt x="1354" y="0"/>
                    <a:pt x="0" y="1253"/>
                    <a:pt x="0" y="2907"/>
                  </a:cubicBezTo>
                  <a:cubicBezTo>
                    <a:pt x="0" y="4486"/>
                    <a:pt x="1354" y="5739"/>
                    <a:pt x="2933" y="5739"/>
                  </a:cubicBezTo>
                  <a:cubicBezTo>
                    <a:pt x="4487" y="5739"/>
                    <a:pt x="5840" y="4486"/>
                    <a:pt x="5840" y="2907"/>
                  </a:cubicBezTo>
                  <a:cubicBezTo>
                    <a:pt x="5840" y="1253"/>
                    <a:pt x="4487" y="0"/>
                    <a:pt x="2933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3092575" y="2260259"/>
              <a:ext cx="1057077" cy="141212"/>
            </a:xfrm>
            <a:custGeom>
              <a:avLst/>
              <a:gdLst/>
              <a:ahLst/>
              <a:cxnLst/>
              <a:rect l="l" t="t" r="r" b="b"/>
              <a:pathLst>
                <a:path w="55866" h="7463" extrusionOk="0">
                  <a:moveTo>
                    <a:pt x="16082" y="0"/>
                  </a:moveTo>
                  <a:cubicBezTo>
                    <a:pt x="15991" y="0"/>
                    <a:pt x="15916" y="25"/>
                    <a:pt x="15866" y="75"/>
                  </a:cubicBezTo>
                  <a:lnTo>
                    <a:pt x="8247" y="6542"/>
                  </a:lnTo>
                  <a:lnTo>
                    <a:pt x="728" y="75"/>
                  </a:lnTo>
                  <a:cubicBezTo>
                    <a:pt x="634" y="34"/>
                    <a:pt x="528" y="10"/>
                    <a:pt x="428" y="10"/>
                  </a:cubicBezTo>
                  <a:cubicBezTo>
                    <a:pt x="287" y="10"/>
                    <a:pt x="160" y="58"/>
                    <a:pt x="101" y="176"/>
                  </a:cubicBezTo>
                  <a:cubicBezTo>
                    <a:pt x="1" y="276"/>
                    <a:pt x="1" y="602"/>
                    <a:pt x="101" y="702"/>
                  </a:cubicBezTo>
                  <a:lnTo>
                    <a:pt x="8021" y="7369"/>
                  </a:lnTo>
                  <a:cubicBezTo>
                    <a:pt x="8084" y="7431"/>
                    <a:pt x="8165" y="7463"/>
                    <a:pt x="8256" y="7463"/>
                  </a:cubicBezTo>
                  <a:cubicBezTo>
                    <a:pt x="8347" y="7463"/>
                    <a:pt x="8447" y="7431"/>
                    <a:pt x="8547" y="7369"/>
                  </a:cubicBezTo>
                  <a:lnTo>
                    <a:pt x="16066" y="1003"/>
                  </a:lnTo>
                  <a:lnTo>
                    <a:pt x="23685" y="7369"/>
                  </a:lnTo>
                  <a:cubicBezTo>
                    <a:pt x="23748" y="7431"/>
                    <a:pt x="23854" y="7463"/>
                    <a:pt x="23958" y="7463"/>
                  </a:cubicBezTo>
                  <a:cubicBezTo>
                    <a:pt x="24061" y="7463"/>
                    <a:pt x="24161" y="7431"/>
                    <a:pt x="24212" y="7369"/>
                  </a:cubicBezTo>
                  <a:lnTo>
                    <a:pt x="31831" y="1003"/>
                  </a:lnTo>
                  <a:lnTo>
                    <a:pt x="39349" y="7369"/>
                  </a:lnTo>
                  <a:cubicBezTo>
                    <a:pt x="39462" y="7431"/>
                    <a:pt x="39569" y="7463"/>
                    <a:pt x="39672" y="7463"/>
                  </a:cubicBezTo>
                  <a:cubicBezTo>
                    <a:pt x="39776" y="7463"/>
                    <a:pt x="39876" y="7431"/>
                    <a:pt x="39976" y="7369"/>
                  </a:cubicBezTo>
                  <a:lnTo>
                    <a:pt x="47495" y="1003"/>
                  </a:lnTo>
                  <a:lnTo>
                    <a:pt x="55139" y="7369"/>
                  </a:lnTo>
                  <a:cubicBezTo>
                    <a:pt x="55225" y="7422"/>
                    <a:pt x="55310" y="7453"/>
                    <a:pt x="55388" y="7453"/>
                  </a:cubicBezTo>
                  <a:cubicBezTo>
                    <a:pt x="55493" y="7453"/>
                    <a:pt x="55583" y="7398"/>
                    <a:pt x="55640" y="7268"/>
                  </a:cubicBezTo>
                  <a:cubicBezTo>
                    <a:pt x="55866" y="7168"/>
                    <a:pt x="55866" y="6867"/>
                    <a:pt x="55640" y="6742"/>
                  </a:cubicBezTo>
                  <a:lnTo>
                    <a:pt x="47821" y="75"/>
                  </a:lnTo>
                  <a:cubicBezTo>
                    <a:pt x="47720" y="25"/>
                    <a:pt x="47614" y="0"/>
                    <a:pt x="47520" y="0"/>
                  </a:cubicBezTo>
                  <a:cubicBezTo>
                    <a:pt x="47426" y="0"/>
                    <a:pt x="47345" y="25"/>
                    <a:pt x="47294" y="75"/>
                  </a:cubicBezTo>
                  <a:lnTo>
                    <a:pt x="39675" y="6542"/>
                  </a:lnTo>
                  <a:lnTo>
                    <a:pt x="32056" y="75"/>
                  </a:lnTo>
                  <a:cubicBezTo>
                    <a:pt x="32006" y="25"/>
                    <a:pt x="31925" y="0"/>
                    <a:pt x="31831" y="0"/>
                  </a:cubicBezTo>
                  <a:cubicBezTo>
                    <a:pt x="31737" y="0"/>
                    <a:pt x="31630" y="25"/>
                    <a:pt x="31530" y="75"/>
                  </a:cubicBezTo>
                  <a:lnTo>
                    <a:pt x="24011" y="6542"/>
                  </a:lnTo>
                  <a:lnTo>
                    <a:pt x="16392" y="75"/>
                  </a:lnTo>
                  <a:cubicBezTo>
                    <a:pt x="16279" y="25"/>
                    <a:pt x="16173" y="0"/>
                    <a:pt x="160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1472143" y="2129359"/>
              <a:ext cx="420666" cy="359493"/>
            </a:xfrm>
            <a:custGeom>
              <a:avLst/>
              <a:gdLst/>
              <a:ahLst/>
              <a:cxnLst/>
              <a:rect l="l" t="t" r="r" b="b"/>
              <a:pathLst>
                <a:path w="22232" h="18999" extrusionOk="0">
                  <a:moveTo>
                    <a:pt x="4913" y="1"/>
                  </a:moveTo>
                  <a:cubicBezTo>
                    <a:pt x="2181" y="1"/>
                    <a:pt x="0" y="2181"/>
                    <a:pt x="0" y="4888"/>
                  </a:cubicBezTo>
                  <a:lnTo>
                    <a:pt x="0" y="9901"/>
                  </a:lnTo>
                  <a:cubicBezTo>
                    <a:pt x="0" y="12633"/>
                    <a:pt x="2181" y="14813"/>
                    <a:pt x="4913" y="14813"/>
                  </a:cubicBezTo>
                  <a:lnTo>
                    <a:pt x="10552" y="14813"/>
                  </a:lnTo>
                  <a:cubicBezTo>
                    <a:pt x="11379" y="18272"/>
                    <a:pt x="13985" y="18898"/>
                    <a:pt x="15564" y="18999"/>
                  </a:cubicBezTo>
                  <a:cubicBezTo>
                    <a:pt x="15865" y="18999"/>
                    <a:pt x="16091" y="18572"/>
                    <a:pt x="15765" y="18372"/>
                  </a:cubicBezTo>
                  <a:cubicBezTo>
                    <a:pt x="14086" y="17019"/>
                    <a:pt x="14712" y="14813"/>
                    <a:pt x="14712" y="14813"/>
                  </a:cubicBezTo>
                  <a:lnTo>
                    <a:pt x="17344" y="14813"/>
                  </a:lnTo>
                  <a:cubicBezTo>
                    <a:pt x="20051" y="14813"/>
                    <a:pt x="22231" y="12633"/>
                    <a:pt x="22231" y="9901"/>
                  </a:cubicBezTo>
                  <a:lnTo>
                    <a:pt x="22231" y="4888"/>
                  </a:lnTo>
                  <a:cubicBezTo>
                    <a:pt x="22231" y="2181"/>
                    <a:pt x="20051" y="1"/>
                    <a:pt x="17344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1754776" y="2239861"/>
              <a:ext cx="53132" cy="53132"/>
            </a:xfrm>
            <a:custGeom>
              <a:avLst/>
              <a:gdLst/>
              <a:ahLst/>
              <a:cxnLst/>
              <a:rect l="l" t="t" r="r" b="b"/>
              <a:pathLst>
                <a:path w="2808" h="2808" extrusionOk="0">
                  <a:moveTo>
                    <a:pt x="1354" y="1"/>
                  </a:moveTo>
                  <a:cubicBezTo>
                    <a:pt x="627" y="1"/>
                    <a:pt x="1" y="627"/>
                    <a:pt x="1" y="1354"/>
                  </a:cubicBezTo>
                  <a:cubicBezTo>
                    <a:pt x="1" y="2181"/>
                    <a:pt x="627" y="2808"/>
                    <a:pt x="1354" y="2808"/>
                  </a:cubicBezTo>
                  <a:cubicBezTo>
                    <a:pt x="2181" y="2808"/>
                    <a:pt x="2808" y="2181"/>
                    <a:pt x="2808" y="1354"/>
                  </a:cubicBezTo>
                  <a:cubicBezTo>
                    <a:pt x="2808" y="627"/>
                    <a:pt x="2181" y="1"/>
                    <a:pt x="13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1655664" y="2239861"/>
              <a:ext cx="53605" cy="53132"/>
            </a:xfrm>
            <a:custGeom>
              <a:avLst/>
              <a:gdLst/>
              <a:ahLst/>
              <a:cxnLst/>
              <a:rect l="l" t="t" r="r" b="b"/>
              <a:pathLst>
                <a:path w="2833" h="2808" extrusionOk="0">
                  <a:moveTo>
                    <a:pt x="1479" y="1"/>
                  </a:moveTo>
                  <a:cubicBezTo>
                    <a:pt x="627" y="1"/>
                    <a:pt x="1" y="627"/>
                    <a:pt x="1" y="1354"/>
                  </a:cubicBezTo>
                  <a:cubicBezTo>
                    <a:pt x="1" y="2181"/>
                    <a:pt x="627" y="2808"/>
                    <a:pt x="1479" y="2808"/>
                  </a:cubicBezTo>
                  <a:cubicBezTo>
                    <a:pt x="2206" y="2808"/>
                    <a:pt x="2833" y="2181"/>
                    <a:pt x="2833" y="1354"/>
                  </a:cubicBezTo>
                  <a:cubicBezTo>
                    <a:pt x="2833" y="627"/>
                    <a:pt x="2206" y="1"/>
                    <a:pt x="14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1557026" y="2239861"/>
              <a:ext cx="53605" cy="53132"/>
            </a:xfrm>
            <a:custGeom>
              <a:avLst/>
              <a:gdLst/>
              <a:ahLst/>
              <a:cxnLst/>
              <a:rect l="l" t="t" r="r" b="b"/>
              <a:pathLst>
                <a:path w="2833" h="2808" extrusionOk="0">
                  <a:moveTo>
                    <a:pt x="1454" y="1"/>
                  </a:moveTo>
                  <a:cubicBezTo>
                    <a:pt x="627" y="1"/>
                    <a:pt x="1" y="627"/>
                    <a:pt x="1" y="1354"/>
                  </a:cubicBezTo>
                  <a:cubicBezTo>
                    <a:pt x="1" y="2181"/>
                    <a:pt x="627" y="2808"/>
                    <a:pt x="1454" y="2808"/>
                  </a:cubicBezTo>
                  <a:cubicBezTo>
                    <a:pt x="2206" y="2808"/>
                    <a:pt x="2833" y="2181"/>
                    <a:pt x="2833" y="1354"/>
                  </a:cubicBezTo>
                  <a:cubicBezTo>
                    <a:pt x="2833" y="627"/>
                    <a:pt x="2206" y="1"/>
                    <a:pt x="14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1"/>
            <p:cNvSpPr/>
            <p:nvPr/>
          </p:nvSpPr>
          <p:spPr>
            <a:xfrm>
              <a:off x="1995687" y="1569770"/>
              <a:ext cx="1177533" cy="1549324"/>
            </a:xfrm>
            <a:custGeom>
              <a:avLst/>
              <a:gdLst/>
              <a:ahLst/>
              <a:cxnLst/>
              <a:rect l="l" t="t" r="r" b="b"/>
              <a:pathLst>
                <a:path w="62232" h="81881" extrusionOk="0">
                  <a:moveTo>
                    <a:pt x="1" y="1"/>
                  </a:moveTo>
                  <a:lnTo>
                    <a:pt x="1" y="81881"/>
                  </a:lnTo>
                  <a:lnTo>
                    <a:pt x="53585" y="81881"/>
                  </a:lnTo>
                  <a:lnTo>
                    <a:pt x="62232" y="73209"/>
                  </a:lnTo>
                  <a:lnTo>
                    <a:pt x="622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1991902" y="1565986"/>
              <a:ext cx="1185593" cy="1556912"/>
            </a:xfrm>
            <a:custGeom>
              <a:avLst/>
              <a:gdLst/>
              <a:ahLst/>
              <a:cxnLst/>
              <a:rect l="l" t="t" r="r" b="b"/>
              <a:pathLst>
                <a:path w="62658" h="82282" extrusionOk="0">
                  <a:moveTo>
                    <a:pt x="62231" y="426"/>
                  </a:moveTo>
                  <a:lnTo>
                    <a:pt x="62231" y="73309"/>
                  </a:lnTo>
                  <a:lnTo>
                    <a:pt x="53660" y="81880"/>
                  </a:lnTo>
                  <a:lnTo>
                    <a:pt x="401" y="81880"/>
                  </a:lnTo>
                  <a:lnTo>
                    <a:pt x="401" y="426"/>
                  </a:lnTo>
                  <a:close/>
                  <a:moveTo>
                    <a:pt x="100" y="0"/>
                  </a:moveTo>
                  <a:cubicBezTo>
                    <a:pt x="0" y="101"/>
                    <a:pt x="0" y="101"/>
                    <a:pt x="0" y="201"/>
                  </a:cubicBezTo>
                  <a:lnTo>
                    <a:pt x="0" y="82081"/>
                  </a:lnTo>
                  <a:cubicBezTo>
                    <a:pt x="0" y="82081"/>
                    <a:pt x="0" y="82181"/>
                    <a:pt x="100" y="82181"/>
                  </a:cubicBezTo>
                  <a:lnTo>
                    <a:pt x="201" y="82281"/>
                  </a:lnTo>
                  <a:lnTo>
                    <a:pt x="53785" y="82281"/>
                  </a:lnTo>
                  <a:lnTo>
                    <a:pt x="53885" y="82181"/>
                  </a:lnTo>
                  <a:lnTo>
                    <a:pt x="62557" y="73509"/>
                  </a:lnTo>
                  <a:cubicBezTo>
                    <a:pt x="62657" y="73509"/>
                    <a:pt x="62657" y="73409"/>
                    <a:pt x="62657" y="73409"/>
                  </a:cubicBezTo>
                  <a:lnTo>
                    <a:pt x="62657" y="201"/>
                  </a:lnTo>
                  <a:cubicBezTo>
                    <a:pt x="62657" y="101"/>
                    <a:pt x="62657" y="101"/>
                    <a:pt x="62557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2043104" y="1615295"/>
              <a:ext cx="1082697" cy="1456381"/>
            </a:xfrm>
            <a:custGeom>
              <a:avLst/>
              <a:gdLst/>
              <a:ahLst/>
              <a:cxnLst/>
              <a:rect l="l" t="t" r="r" b="b"/>
              <a:pathLst>
                <a:path w="57220" h="76969" extrusionOk="0">
                  <a:moveTo>
                    <a:pt x="201" y="1"/>
                  </a:moveTo>
                  <a:lnTo>
                    <a:pt x="101" y="101"/>
                  </a:lnTo>
                  <a:cubicBezTo>
                    <a:pt x="1" y="101"/>
                    <a:pt x="1" y="226"/>
                    <a:pt x="1" y="226"/>
                  </a:cubicBezTo>
                  <a:lnTo>
                    <a:pt x="1" y="76768"/>
                  </a:lnTo>
                  <a:cubicBezTo>
                    <a:pt x="1" y="76768"/>
                    <a:pt x="1" y="76868"/>
                    <a:pt x="101" y="76868"/>
                  </a:cubicBezTo>
                  <a:cubicBezTo>
                    <a:pt x="101" y="76969"/>
                    <a:pt x="201" y="76969"/>
                    <a:pt x="201" y="76969"/>
                  </a:cubicBezTo>
                  <a:lnTo>
                    <a:pt x="51480" y="76969"/>
                  </a:lnTo>
                  <a:cubicBezTo>
                    <a:pt x="51705" y="76969"/>
                    <a:pt x="51705" y="76868"/>
                    <a:pt x="51705" y="76768"/>
                  </a:cubicBezTo>
                  <a:cubicBezTo>
                    <a:pt x="51705" y="76668"/>
                    <a:pt x="51705" y="76543"/>
                    <a:pt x="51480" y="76543"/>
                  </a:cubicBezTo>
                  <a:lnTo>
                    <a:pt x="427" y="76543"/>
                  </a:lnTo>
                  <a:lnTo>
                    <a:pt x="427" y="427"/>
                  </a:lnTo>
                  <a:lnTo>
                    <a:pt x="56818" y="427"/>
                  </a:lnTo>
                  <a:lnTo>
                    <a:pt x="56818" y="71029"/>
                  </a:lnTo>
                  <a:cubicBezTo>
                    <a:pt x="56818" y="71129"/>
                    <a:pt x="56919" y="71229"/>
                    <a:pt x="57019" y="71229"/>
                  </a:cubicBezTo>
                  <a:cubicBezTo>
                    <a:pt x="57119" y="71229"/>
                    <a:pt x="57219" y="71129"/>
                    <a:pt x="57219" y="71029"/>
                  </a:cubicBezTo>
                  <a:lnTo>
                    <a:pt x="57219" y="226"/>
                  </a:lnTo>
                  <a:cubicBezTo>
                    <a:pt x="57219" y="226"/>
                    <a:pt x="57219" y="101"/>
                    <a:pt x="57119" y="101"/>
                  </a:cubicBezTo>
                  <a:lnTo>
                    <a:pt x="57019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1"/>
            <p:cNvSpPr/>
            <p:nvPr/>
          </p:nvSpPr>
          <p:spPr>
            <a:xfrm>
              <a:off x="3009585" y="2955005"/>
              <a:ext cx="163634" cy="164089"/>
            </a:xfrm>
            <a:custGeom>
              <a:avLst/>
              <a:gdLst/>
              <a:ahLst/>
              <a:cxnLst/>
              <a:rect l="l" t="t" r="r" b="b"/>
              <a:pathLst>
                <a:path w="8648" h="8672" extrusionOk="0">
                  <a:moveTo>
                    <a:pt x="1" y="0"/>
                  </a:moveTo>
                  <a:lnTo>
                    <a:pt x="1" y="8672"/>
                  </a:lnTo>
                  <a:lnTo>
                    <a:pt x="8648" y="0"/>
                  </a:lnTo>
                  <a:close/>
                </a:path>
              </a:pathLst>
            </a:custGeom>
            <a:solidFill>
              <a:srgbClr val="2A49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1"/>
            <p:cNvSpPr/>
            <p:nvPr/>
          </p:nvSpPr>
          <p:spPr>
            <a:xfrm>
              <a:off x="3005327" y="2951202"/>
              <a:ext cx="172168" cy="171222"/>
            </a:xfrm>
            <a:custGeom>
              <a:avLst/>
              <a:gdLst/>
              <a:ahLst/>
              <a:cxnLst/>
              <a:rect l="l" t="t" r="r" b="b"/>
              <a:pathLst>
                <a:path w="9099" h="9049" extrusionOk="0">
                  <a:moveTo>
                    <a:pt x="8371" y="427"/>
                  </a:moveTo>
                  <a:lnTo>
                    <a:pt x="426" y="8253"/>
                  </a:lnTo>
                  <a:lnTo>
                    <a:pt x="426" y="8253"/>
                  </a:lnTo>
                  <a:lnTo>
                    <a:pt x="426" y="427"/>
                  </a:lnTo>
                  <a:close/>
                  <a:moveTo>
                    <a:pt x="0" y="1"/>
                  </a:moveTo>
                  <a:lnTo>
                    <a:pt x="0" y="201"/>
                  </a:lnTo>
                  <a:lnTo>
                    <a:pt x="0" y="8873"/>
                  </a:lnTo>
                  <a:cubicBezTo>
                    <a:pt x="0" y="8873"/>
                    <a:pt x="0" y="8973"/>
                    <a:pt x="101" y="8973"/>
                  </a:cubicBezTo>
                  <a:cubicBezTo>
                    <a:pt x="163" y="9023"/>
                    <a:pt x="220" y="9048"/>
                    <a:pt x="260" y="9048"/>
                  </a:cubicBezTo>
                  <a:cubicBezTo>
                    <a:pt x="301" y="9048"/>
                    <a:pt x="326" y="9023"/>
                    <a:pt x="326" y="8973"/>
                  </a:cubicBezTo>
                  <a:lnTo>
                    <a:pt x="8998" y="301"/>
                  </a:lnTo>
                  <a:cubicBezTo>
                    <a:pt x="9098" y="301"/>
                    <a:pt x="9098" y="201"/>
                    <a:pt x="9098" y="101"/>
                  </a:cubicBezTo>
                  <a:cubicBezTo>
                    <a:pt x="8998" y="1"/>
                    <a:pt x="8998" y="1"/>
                    <a:pt x="8873" y="1"/>
                  </a:cubicBezTo>
                  <a:close/>
                </a:path>
              </a:pathLst>
            </a:custGeom>
            <a:solidFill>
              <a:srgbClr val="2A49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1"/>
            <p:cNvSpPr/>
            <p:nvPr/>
          </p:nvSpPr>
          <p:spPr>
            <a:xfrm>
              <a:off x="3009585" y="2955005"/>
              <a:ext cx="163634" cy="164089"/>
            </a:xfrm>
            <a:custGeom>
              <a:avLst/>
              <a:gdLst/>
              <a:ahLst/>
              <a:cxnLst/>
              <a:rect l="l" t="t" r="r" b="b"/>
              <a:pathLst>
                <a:path w="8648" h="8672" extrusionOk="0">
                  <a:moveTo>
                    <a:pt x="1" y="0"/>
                  </a:moveTo>
                  <a:lnTo>
                    <a:pt x="1" y="8672"/>
                  </a:lnTo>
                  <a:lnTo>
                    <a:pt x="864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1"/>
            <p:cNvSpPr/>
            <p:nvPr/>
          </p:nvSpPr>
          <p:spPr>
            <a:xfrm>
              <a:off x="3005327" y="2951202"/>
              <a:ext cx="172168" cy="171222"/>
            </a:xfrm>
            <a:custGeom>
              <a:avLst/>
              <a:gdLst/>
              <a:ahLst/>
              <a:cxnLst/>
              <a:rect l="l" t="t" r="r" b="b"/>
              <a:pathLst>
                <a:path w="9099" h="9049" extrusionOk="0">
                  <a:moveTo>
                    <a:pt x="8371" y="427"/>
                  </a:moveTo>
                  <a:lnTo>
                    <a:pt x="426" y="8253"/>
                  </a:lnTo>
                  <a:lnTo>
                    <a:pt x="426" y="8253"/>
                  </a:lnTo>
                  <a:lnTo>
                    <a:pt x="426" y="427"/>
                  </a:lnTo>
                  <a:close/>
                  <a:moveTo>
                    <a:pt x="0" y="1"/>
                  </a:moveTo>
                  <a:lnTo>
                    <a:pt x="0" y="201"/>
                  </a:lnTo>
                  <a:lnTo>
                    <a:pt x="0" y="8873"/>
                  </a:lnTo>
                  <a:cubicBezTo>
                    <a:pt x="0" y="8873"/>
                    <a:pt x="0" y="8973"/>
                    <a:pt x="101" y="8973"/>
                  </a:cubicBezTo>
                  <a:cubicBezTo>
                    <a:pt x="163" y="9023"/>
                    <a:pt x="220" y="9048"/>
                    <a:pt x="260" y="9048"/>
                  </a:cubicBezTo>
                  <a:cubicBezTo>
                    <a:pt x="301" y="9048"/>
                    <a:pt x="326" y="9023"/>
                    <a:pt x="326" y="8973"/>
                  </a:cubicBezTo>
                  <a:lnTo>
                    <a:pt x="8998" y="301"/>
                  </a:lnTo>
                  <a:cubicBezTo>
                    <a:pt x="9098" y="301"/>
                    <a:pt x="9098" y="201"/>
                    <a:pt x="9098" y="101"/>
                  </a:cubicBezTo>
                  <a:cubicBezTo>
                    <a:pt x="8998" y="1"/>
                    <a:pt x="8998" y="1"/>
                    <a:pt x="88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1"/>
            <p:cNvSpPr/>
            <p:nvPr/>
          </p:nvSpPr>
          <p:spPr>
            <a:xfrm>
              <a:off x="2163560" y="2208092"/>
              <a:ext cx="841787" cy="8080"/>
            </a:xfrm>
            <a:custGeom>
              <a:avLst/>
              <a:gdLst/>
              <a:ahLst/>
              <a:cxnLst/>
              <a:rect l="l" t="t" r="r" b="b"/>
              <a:pathLst>
                <a:path w="44488" h="427" extrusionOk="0">
                  <a:moveTo>
                    <a:pt x="1" y="0"/>
                  </a:moveTo>
                  <a:lnTo>
                    <a:pt x="1" y="426"/>
                  </a:lnTo>
                  <a:lnTo>
                    <a:pt x="44487" y="426"/>
                  </a:lnTo>
                  <a:lnTo>
                    <a:pt x="444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1"/>
            <p:cNvSpPr/>
            <p:nvPr/>
          </p:nvSpPr>
          <p:spPr>
            <a:xfrm>
              <a:off x="2163560" y="2281111"/>
              <a:ext cx="841787" cy="8098"/>
            </a:xfrm>
            <a:custGeom>
              <a:avLst/>
              <a:gdLst/>
              <a:ahLst/>
              <a:cxnLst/>
              <a:rect l="l" t="t" r="r" b="b"/>
              <a:pathLst>
                <a:path w="44488" h="428" extrusionOk="0">
                  <a:moveTo>
                    <a:pt x="1" y="1"/>
                  </a:moveTo>
                  <a:lnTo>
                    <a:pt x="1" y="427"/>
                  </a:lnTo>
                  <a:lnTo>
                    <a:pt x="44487" y="427"/>
                  </a:lnTo>
                  <a:lnTo>
                    <a:pt x="444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1"/>
            <p:cNvSpPr/>
            <p:nvPr/>
          </p:nvSpPr>
          <p:spPr>
            <a:xfrm>
              <a:off x="2163560" y="2133162"/>
              <a:ext cx="841787" cy="8080"/>
            </a:xfrm>
            <a:custGeom>
              <a:avLst/>
              <a:gdLst/>
              <a:ahLst/>
              <a:cxnLst/>
              <a:rect l="l" t="t" r="r" b="b"/>
              <a:pathLst>
                <a:path w="44488" h="427" extrusionOk="0">
                  <a:moveTo>
                    <a:pt x="1" y="0"/>
                  </a:moveTo>
                  <a:lnTo>
                    <a:pt x="1" y="426"/>
                  </a:lnTo>
                  <a:lnTo>
                    <a:pt x="44487" y="426"/>
                  </a:lnTo>
                  <a:lnTo>
                    <a:pt x="444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1"/>
            <p:cNvSpPr/>
            <p:nvPr/>
          </p:nvSpPr>
          <p:spPr>
            <a:xfrm>
              <a:off x="2163560" y="2354621"/>
              <a:ext cx="841787" cy="7607"/>
            </a:xfrm>
            <a:custGeom>
              <a:avLst/>
              <a:gdLst/>
              <a:ahLst/>
              <a:cxnLst/>
              <a:rect l="l" t="t" r="r" b="b"/>
              <a:pathLst>
                <a:path w="44488" h="402" extrusionOk="0">
                  <a:moveTo>
                    <a:pt x="1" y="1"/>
                  </a:moveTo>
                  <a:lnTo>
                    <a:pt x="1" y="402"/>
                  </a:lnTo>
                  <a:lnTo>
                    <a:pt x="44487" y="402"/>
                  </a:lnTo>
                  <a:lnTo>
                    <a:pt x="444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1"/>
            <p:cNvSpPr/>
            <p:nvPr/>
          </p:nvSpPr>
          <p:spPr>
            <a:xfrm>
              <a:off x="2163560" y="2429551"/>
              <a:ext cx="841787" cy="8080"/>
            </a:xfrm>
            <a:custGeom>
              <a:avLst/>
              <a:gdLst/>
              <a:ahLst/>
              <a:cxnLst/>
              <a:rect l="l" t="t" r="r" b="b"/>
              <a:pathLst>
                <a:path w="44488" h="427" extrusionOk="0">
                  <a:moveTo>
                    <a:pt x="1" y="1"/>
                  </a:moveTo>
                  <a:lnTo>
                    <a:pt x="1" y="427"/>
                  </a:lnTo>
                  <a:lnTo>
                    <a:pt x="44487" y="427"/>
                  </a:lnTo>
                  <a:lnTo>
                    <a:pt x="444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1"/>
            <p:cNvSpPr/>
            <p:nvPr/>
          </p:nvSpPr>
          <p:spPr>
            <a:xfrm>
              <a:off x="2288291" y="2502589"/>
              <a:ext cx="592797" cy="8080"/>
            </a:xfrm>
            <a:custGeom>
              <a:avLst/>
              <a:gdLst/>
              <a:ahLst/>
              <a:cxnLst/>
              <a:rect l="l" t="t" r="r" b="b"/>
              <a:pathLst>
                <a:path w="31329" h="427" extrusionOk="0">
                  <a:moveTo>
                    <a:pt x="0" y="0"/>
                  </a:moveTo>
                  <a:lnTo>
                    <a:pt x="0" y="426"/>
                  </a:lnTo>
                  <a:lnTo>
                    <a:pt x="31329" y="426"/>
                  </a:lnTo>
                  <a:lnTo>
                    <a:pt x="31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1"/>
            <p:cNvSpPr/>
            <p:nvPr/>
          </p:nvSpPr>
          <p:spPr>
            <a:xfrm>
              <a:off x="2163560" y="1735751"/>
              <a:ext cx="399323" cy="8080"/>
            </a:xfrm>
            <a:custGeom>
              <a:avLst/>
              <a:gdLst/>
              <a:ahLst/>
              <a:cxnLst/>
              <a:rect l="l" t="t" r="r" b="b"/>
              <a:pathLst>
                <a:path w="21104" h="427" extrusionOk="0">
                  <a:moveTo>
                    <a:pt x="1" y="1"/>
                  </a:moveTo>
                  <a:lnTo>
                    <a:pt x="1" y="427"/>
                  </a:lnTo>
                  <a:lnTo>
                    <a:pt x="21104" y="427"/>
                  </a:lnTo>
                  <a:lnTo>
                    <a:pt x="211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1"/>
            <p:cNvSpPr/>
            <p:nvPr/>
          </p:nvSpPr>
          <p:spPr>
            <a:xfrm>
              <a:off x="2163560" y="1787445"/>
              <a:ext cx="316332" cy="7607"/>
            </a:xfrm>
            <a:custGeom>
              <a:avLst/>
              <a:gdLst/>
              <a:ahLst/>
              <a:cxnLst/>
              <a:rect l="l" t="t" r="r" b="b"/>
              <a:pathLst>
                <a:path w="16718" h="402" extrusionOk="0">
                  <a:moveTo>
                    <a:pt x="1" y="1"/>
                  </a:moveTo>
                  <a:lnTo>
                    <a:pt x="1" y="402"/>
                  </a:lnTo>
                  <a:lnTo>
                    <a:pt x="16718" y="402"/>
                  </a:lnTo>
                  <a:lnTo>
                    <a:pt x="167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1"/>
            <p:cNvSpPr/>
            <p:nvPr/>
          </p:nvSpPr>
          <p:spPr>
            <a:xfrm>
              <a:off x="2456164" y="2808930"/>
              <a:ext cx="147986" cy="179756"/>
            </a:xfrm>
            <a:custGeom>
              <a:avLst/>
              <a:gdLst/>
              <a:ahLst/>
              <a:cxnLst/>
              <a:rect l="l" t="t" r="r" b="b"/>
              <a:pathLst>
                <a:path w="7821" h="9500" extrusionOk="0">
                  <a:moveTo>
                    <a:pt x="3033" y="1"/>
                  </a:moveTo>
                  <a:lnTo>
                    <a:pt x="1" y="7620"/>
                  </a:lnTo>
                  <a:lnTo>
                    <a:pt x="2808" y="7520"/>
                  </a:lnTo>
                  <a:lnTo>
                    <a:pt x="4687" y="9500"/>
                  </a:lnTo>
                  <a:lnTo>
                    <a:pt x="7820" y="1881"/>
                  </a:lnTo>
                  <a:lnTo>
                    <a:pt x="30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1"/>
            <p:cNvSpPr/>
            <p:nvPr/>
          </p:nvSpPr>
          <p:spPr>
            <a:xfrm>
              <a:off x="2449996" y="2802781"/>
              <a:ext cx="160323" cy="193966"/>
            </a:xfrm>
            <a:custGeom>
              <a:avLst/>
              <a:gdLst/>
              <a:ahLst/>
              <a:cxnLst/>
              <a:rect l="l" t="t" r="r" b="b"/>
              <a:pathLst>
                <a:path w="8473" h="10251" extrusionOk="0">
                  <a:moveTo>
                    <a:pt x="3459" y="627"/>
                  </a:moveTo>
                  <a:lnTo>
                    <a:pt x="7845" y="2306"/>
                  </a:lnTo>
                  <a:lnTo>
                    <a:pt x="5009" y="9483"/>
                  </a:lnTo>
                  <a:lnTo>
                    <a:pt x="3259" y="7644"/>
                  </a:lnTo>
                  <a:lnTo>
                    <a:pt x="627" y="7744"/>
                  </a:lnTo>
                  <a:lnTo>
                    <a:pt x="3459" y="627"/>
                  </a:lnTo>
                  <a:close/>
                  <a:moveTo>
                    <a:pt x="3259" y="0"/>
                  </a:moveTo>
                  <a:lnTo>
                    <a:pt x="1" y="8145"/>
                  </a:lnTo>
                  <a:lnTo>
                    <a:pt x="1" y="8145"/>
                  </a:lnTo>
                  <a:lnTo>
                    <a:pt x="3033" y="8045"/>
                  </a:lnTo>
                  <a:lnTo>
                    <a:pt x="5139" y="10251"/>
                  </a:lnTo>
                  <a:lnTo>
                    <a:pt x="5239" y="9925"/>
                  </a:lnTo>
                  <a:lnTo>
                    <a:pt x="8472" y="2105"/>
                  </a:lnTo>
                  <a:lnTo>
                    <a:pt x="3259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1"/>
            <p:cNvSpPr/>
            <p:nvPr/>
          </p:nvSpPr>
          <p:spPr>
            <a:xfrm>
              <a:off x="2564774" y="2808930"/>
              <a:ext cx="148440" cy="179756"/>
            </a:xfrm>
            <a:custGeom>
              <a:avLst/>
              <a:gdLst/>
              <a:ahLst/>
              <a:cxnLst/>
              <a:rect l="l" t="t" r="r" b="b"/>
              <a:pathLst>
                <a:path w="7845" h="9500" extrusionOk="0">
                  <a:moveTo>
                    <a:pt x="4812" y="1"/>
                  </a:moveTo>
                  <a:lnTo>
                    <a:pt x="0" y="1881"/>
                  </a:lnTo>
                  <a:lnTo>
                    <a:pt x="3033" y="9500"/>
                  </a:lnTo>
                  <a:lnTo>
                    <a:pt x="5013" y="7520"/>
                  </a:lnTo>
                  <a:lnTo>
                    <a:pt x="7845" y="7620"/>
                  </a:lnTo>
                  <a:lnTo>
                    <a:pt x="7845" y="7620"/>
                  </a:lnTo>
                  <a:lnTo>
                    <a:pt x="48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1"/>
            <p:cNvSpPr/>
            <p:nvPr/>
          </p:nvSpPr>
          <p:spPr>
            <a:xfrm>
              <a:off x="2559079" y="2802781"/>
              <a:ext cx="159831" cy="193966"/>
            </a:xfrm>
            <a:custGeom>
              <a:avLst/>
              <a:gdLst/>
              <a:ahLst/>
              <a:cxnLst/>
              <a:rect l="l" t="t" r="r" b="b"/>
              <a:pathLst>
                <a:path w="8447" h="10251" extrusionOk="0">
                  <a:moveTo>
                    <a:pt x="5013" y="627"/>
                  </a:moveTo>
                  <a:lnTo>
                    <a:pt x="7820" y="7744"/>
                  </a:lnTo>
                  <a:lnTo>
                    <a:pt x="5213" y="7644"/>
                  </a:lnTo>
                  <a:lnTo>
                    <a:pt x="3421" y="9436"/>
                  </a:lnTo>
                  <a:lnTo>
                    <a:pt x="3421" y="9436"/>
                  </a:lnTo>
                  <a:lnTo>
                    <a:pt x="627" y="2306"/>
                  </a:lnTo>
                  <a:lnTo>
                    <a:pt x="5013" y="627"/>
                  </a:lnTo>
                  <a:close/>
                  <a:moveTo>
                    <a:pt x="5213" y="0"/>
                  </a:moveTo>
                  <a:lnTo>
                    <a:pt x="0" y="2105"/>
                  </a:lnTo>
                  <a:lnTo>
                    <a:pt x="3233" y="10251"/>
                  </a:lnTo>
                  <a:lnTo>
                    <a:pt x="3434" y="10025"/>
                  </a:lnTo>
                  <a:lnTo>
                    <a:pt x="5314" y="8045"/>
                  </a:lnTo>
                  <a:lnTo>
                    <a:pt x="8446" y="8145"/>
                  </a:lnTo>
                  <a:lnTo>
                    <a:pt x="5213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1"/>
            <p:cNvSpPr/>
            <p:nvPr/>
          </p:nvSpPr>
          <p:spPr>
            <a:xfrm>
              <a:off x="2436258" y="2595532"/>
              <a:ext cx="296408" cy="300211"/>
            </a:xfrm>
            <a:custGeom>
              <a:avLst/>
              <a:gdLst/>
              <a:ahLst/>
              <a:cxnLst/>
              <a:rect l="l" t="t" r="r" b="b"/>
              <a:pathLst>
                <a:path w="15665" h="15866" extrusionOk="0">
                  <a:moveTo>
                    <a:pt x="7845" y="1"/>
                  </a:moveTo>
                  <a:lnTo>
                    <a:pt x="6491" y="527"/>
                  </a:lnTo>
                  <a:lnTo>
                    <a:pt x="5113" y="527"/>
                  </a:lnTo>
                  <a:lnTo>
                    <a:pt x="4085" y="1454"/>
                  </a:lnTo>
                  <a:lnTo>
                    <a:pt x="2732" y="1880"/>
                  </a:lnTo>
                  <a:lnTo>
                    <a:pt x="2105" y="3133"/>
                  </a:lnTo>
                  <a:lnTo>
                    <a:pt x="952" y="3961"/>
                  </a:lnTo>
                  <a:lnTo>
                    <a:pt x="727" y="5314"/>
                  </a:lnTo>
                  <a:lnTo>
                    <a:pt x="0" y="6567"/>
                  </a:lnTo>
                  <a:lnTo>
                    <a:pt x="326" y="7946"/>
                  </a:lnTo>
                  <a:lnTo>
                    <a:pt x="0" y="9299"/>
                  </a:lnTo>
                  <a:lnTo>
                    <a:pt x="727" y="10552"/>
                  </a:lnTo>
                  <a:lnTo>
                    <a:pt x="952" y="11905"/>
                  </a:lnTo>
                  <a:lnTo>
                    <a:pt x="2105" y="12833"/>
                  </a:lnTo>
                  <a:lnTo>
                    <a:pt x="2732" y="14086"/>
                  </a:lnTo>
                  <a:lnTo>
                    <a:pt x="4085" y="14512"/>
                  </a:lnTo>
                  <a:lnTo>
                    <a:pt x="5113" y="15464"/>
                  </a:lnTo>
                  <a:lnTo>
                    <a:pt x="6491" y="15339"/>
                  </a:lnTo>
                  <a:lnTo>
                    <a:pt x="7845" y="15865"/>
                  </a:lnTo>
                  <a:lnTo>
                    <a:pt x="9198" y="15339"/>
                  </a:lnTo>
                  <a:lnTo>
                    <a:pt x="10551" y="15464"/>
                  </a:lnTo>
                  <a:lnTo>
                    <a:pt x="11604" y="14512"/>
                  </a:lnTo>
                  <a:lnTo>
                    <a:pt x="12957" y="14086"/>
                  </a:lnTo>
                  <a:lnTo>
                    <a:pt x="13584" y="12833"/>
                  </a:lnTo>
                  <a:lnTo>
                    <a:pt x="14737" y="11905"/>
                  </a:lnTo>
                  <a:lnTo>
                    <a:pt x="14937" y="10552"/>
                  </a:lnTo>
                  <a:lnTo>
                    <a:pt x="15664" y="9299"/>
                  </a:lnTo>
                  <a:lnTo>
                    <a:pt x="15363" y="7946"/>
                  </a:lnTo>
                  <a:lnTo>
                    <a:pt x="15664" y="6567"/>
                  </a:lnTo>
                  <a:lnTo>
                    <a:pt x="14937" y="5314"/>
                  </a:lnTo>
                  <a:lnTo>
                    <a:pt x="14737" y="3961"/>
                  </a:lnTo>
                  <a:lnTo>
                    <a:pt x="13584" y="3133"/>
                  </a:lnTo>
                  <a:lnTo>
                    <a:pt x="12957" y="1880"/>
                  </a:lnTo>
                  <a:lnTo>
                    <a:pt x="11604" y="1454"/>
                  </a:lnTo>
                  <a:lnTo>
                    <a:pt x="10551" y="527"/>
                  </a:lnTo>
                  <a:lnTo>
                    <a:pt x="9198" y="527"/>
                  </a:lnTo>
                  <a:lnTo>
                    <a:pt x="78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1"/>
            <p:cNvSpPr/>
            <p:nvPr/>
          </p:nvSpPr>
          <p:spPr>
            <a:xfrm>
              <a:off x="2432455" y="2591747"/>
              <a:ext cx="304468" cy="310164"/>
            </a:xfrm>
            <a:custGeom>
              <a:avLst/>
              <a:gdLst/>
              <a:ahLst/>
              <a:cxnLst/>
              <a:rect l="l" t="t" r="r" b="b"/>
              <a:pathLst>
                <a:path w="16091" h="16392" extrusionOk="0">
                  <a:moveTo>
                    <a:pt x="8046" y="401"/>
                  </a:moveTo>
                  <a:lnTo>
                    <a:pt x="9299" y="927"/>
                  </a:lnTo>
                  <a:lnTo>
                    <a:pt x="10652" y="927"/>
                  </a:lnTo>
                  <a:lnTo>
                    <a:pt x="11705" y="1755"/>
                  </a:lnTo>
                  <a:lnTo>
                    <a:pt x="13058" y="2181"/>
                  </a:lnTo>
                  <a:lnTo>
                    <a:pt x="13685" y="3434"/>
                  </a:lnTo>
                  <a:lnTo>
                    <a:pt x="14712" y="4261"/>
                  </a:lnTo>
                  <a:lnTo>
                    <a:pt x="14938" y="5639"/>
                  </a:lnTo>
                  <a:lnTo>
                    <a:pt x="15665" y="6767"/>
                  </a:lnTo>
                  <a:lnTo>
                    <a:pt x="15339" y="8146"/>
                  </a:lnTo>
                  <a:lnTo>
                    <a:pt x="15339" y="8246"/>
                  </a:lnTo>
                  <a:lnTo>
                    <a:pt x="15665" y="9499"/>
                  </a:lnTo>
                  <a:lnTo>
                    <a:pt x="14938" y="10652"/>
                  </a:lnTo>
                  <a:lnTo>
                    <a:pt x="14712" y="12005"/>
                  </a:lnTo>
                  <a:lnTo>
                    <a:pt x="13685" y="12832"/>
                  </a:lnTo>
                  <a:lnTo>
                    <a:pt x="13058" y="14085"/>
                  </a:lnTo>
                  <a:lnTo>
                    <a:pt x="11705" y="14511"/>
                  </a:lnTo>
                  <a:lnTo>
                    <a:pt x="10652" y="15439"/>
                  </a:lnTo>
                  <a:lnTo>
                    <a:pt x="9299" y="15339"/>
                  </a:lnTo>
                  <a:lnTo>
                    <a:pt x="8046" y="15865"/>
                  </a:lnTo>
                  <a:lnTo>
                    <a:pt x="6793" y="15339"/>
                  </a:lnTo>
                  <a:lnTo>
                    <a:pt x="5439" y="15439"/>
                  </a:lnTo>
                  <a:lnTo>
                    <a:pt x="4386" y="14511"/>
                  </a:lnTo>
                  <a:lnTo>
                    <a:pt x="3033" y="14085"/>
                  </a:lnTo>
                  <a:lnTo>
                    <a:pt x="2407" y="12832"/>
                  </a:lnTo>
                  <a:lnTo>
                    <a:pt x="1354" y="12005"/>
                  </a:lnTo>
                  <a:lnTo>
                    <a:pt x="1153" y="10652"/>
                  </a:lnTo>
                  <a:lnTo>
                    <a:pt x="427" y="9499"/>
                  </a:lnTo>
                  <a:lnTo>
                    <a:pt x="727" y="8146"/>
                  </a:lnTo>
                  <a:lnTo>
                    <a:pt x="427" y="6767"/>
                  </a:lnTo>
                  <a:lnTo>
                    <a:pt x="1153" y="5639"/>
                  </a:lnTo>
                  <a:lnTo>
                    <a:pt x="1354" y="4261"/>
                  </a:lnTo>
                  <a:lnTo>
                    <a:pt x="2407" y="3434"/>
                  </a:lnTo>
                  <a:lnTo>
                    <a:pt x="3033" y="2181"/>
                  </a:lnTo>
                  <a:lnTo>
                    <a:pt x="4386" y="1755"/>
                  </a:lnTo>
                  <a:lnTo>
                    <a:pt x="5439" y="927"/>
                  </a:lnTo>
                  <a:lnTo>
                    <a:pt x="6793" y="927"/>
                  </a:lnTo>
                  <a:lnTo>
                    <a:pt x="8046" y="401"/>
                  </a:lnTo>
                  <a:close/>
                  <a:moveTo>
                    <a:pt x="8046" y="0"/>
                  </a:moveTo>
                  <a:lnTo>
                    <a:pt x="6692" y="501"/>
                  </a:lnTo>
                  <a:lnTo>
                    <a:pt x="5214" y="501"/>
                  </a:lnTo>
                  <a:lnTo>
                    <a:pt x="4186" y="1454"/>
                  </a:lnTo>
                  <a:lnTo>
                    <a:pt x="2808" y="1880"/>
                  </a:lnTo>
                  <a:lnTo>
                    <a:pt x="2081" y="3133"/>
                  </a:lnTo>
                  <a:lnTo>
                    <a:pt x="928" y="4060"/>
                  </a:lnTo>
                  <a:lnTo>
                    <a:pt x="727" y="5514"/>
                  </a:lnTo>
                  <a:lnTo>
                    <a:pt x="1" y="6767"/>
                  </a:lnTo>
                  <a:lnTo>
                    <a:pt x="301" y="8146"/>
                  </a:lnTo>
                  <a:lnTo>
                    <a:pt x="1" y="9599"/>
                  </a:lnTo>
                  <a:lnTo>
                    <a:pt x="727" y="10852"/>
                  </a:lnTo>
                  <a:lnTo>
                    <a:pt x="928" y="12206"/>
                  </a:lnTo>
                  <a:lnTo>
                    <a:pt x="2081" y="13158"/>
                  </a:lnTo>
                  <a:lnTo>
                    <a:pt x="2808" y="14411"/>
                  </a:lnTo>
                  <a:lnTo>
                    <a:pt x="4186" y="14912"/>
                  </a:lnTo>
                  <a:lnTo>
                    <a:pt x="5214" y="15865"/>
                  </a:lnTo>
                  <a:lnTo>
                    <a:pt x="6692" y="15765"/>
                  </a:lnTo>
                  <a:lnTo>
                    <a:pt x="8046" y="16391"/>
                  </a:lnTo>
                  <a:lnTo>
                    <a:pt x="9399" y="15765"/>
                  </a:lnTo>
                  <a:lnTo>
                    <a:pt x="10853" y="15865"/>
                  </a:lnTo>
                  <a:lnTo>
                    <a:pt x="11905" y="14912"/>
                  </a:lnTo>
                  <a:lnTo>
                    <a:pt x="13259" y="14411"/>
                  </a:lnTo>
                  <a:lnTo>
                    <a:pt x="13986" y="13158"/>
                  </a:lnTo>
                  <a:lnTo>
                    <a:pt x="15138" y="12206"/>
                  </a:lnTo>
                  <a:lnTo>
                    <a:pt x="15339" y="10852"/>
                  </a:lnTo>
                  <a:lnTo>
                    <a:pt x="16091" y="9599"/>
                  </a:lnTo>
                  <a:lnTo>
                    <a:pt x="15776" y="8195"/>
                  </a:lnTo>
                  <a:lnTo>
                    <a:pt x="16091" y="6767"/>
                  </a:lnTo>
                  <a:lnTo>
                    <a:pt x="15339" y="5514"/>
                  </a:lnTo>
                  <a:lnTo>
                    <a:pt x="15138" y="4060"/>
                  </a:lnTo>
                  <a:lnTo>
                    <a:pt x="13986" y="3133"/>
                  </a:lnTo>
                  <a:lnTo>
                    <a:pt x="13259" y="1880"/>
                  </a:lnTo>
                  <a:lnTo>
                    <a:pt x="11905" y="1454"/>
                  </a:lnTo>
                  <a:lnTo>
                    <a:pt x="10853" y="501"/>
                  </a:lnTo>
                  <a:lnTo>
                    <a:pt x="9399" y="501"/>
                  </a:lnTo>
                  <a:lnTo>
                    <a:pt x="8046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1"/>
            <p:cNvSpPr/>
            <p:nvPr/>
          </p:nvSpPr>
          <p:spPr>
            <a:xfrm>
              <a:off x="2479873" y="2642949"/>
              <a:ext cx="209633" cy="207268"/>
            </a:xfrm>
            <a:custGeom>
              <a:avLst/>
              <a:gdLst/>
              <a:ahLst/>
              <a:cxnLst/>
              <a:rect l="l" t="t" r="r" b="b"/>
              <a:pathLst>
                <a:path w="11079" h="10954" extrusionOk="0">
                  <a:moveTo>
                    <a:pt x="5540" y="302"/>
                  </a:moveTo>
                  <a:cubicBezTo>
                    <a:pt x="6993" y="302"/>
                    <a:pt x="8246" y="828"/>
                    <a:pt x="9199" y="1780"/>
                  </a:cubicBezTo>
                  <a:cubicBezTo>
                    <a:pt x="10126" y="2708"/>
                    <a:pt x="10753" y="4061"/>
                    <a:pt x="10753" y="5440"/>
                  </a:cubicBezTo>
                  <a:cubicBezTo>
                    <a:pt x="10753" y="6893"/>
                    <a:pt x="10126" y="8146"/>
                    <a:pt x="9199" y="9074"/>
                  </a:cubicBezTo>
                  <a:cubicBezTo>
                    <a:pt x="8246" y="10026"/>
                    <a:pt x="6993" y="10653"/>
                    <a:pt x="5540" y="10653"/>
                  </a:cubicBezTo>
                  <a:cubicBezTo>
                    <a:pt x="4061" y="10653"/>
                    <a:pt x="2808" y="10026"/>
                    <a:pt x="1880" y="9074"/>
                  </a:cubicBezTo>
                  <a:cubicBezTo>
                    <a:pt x="928" y="8146"/>
                    <a:pt x="302" y="6893"/>
                    <a:pt x="302" y="5440"/>
                  </a:cubicBezTo>
                  <a:cubicBezTo>
                    <a:pt x="302" y="4061"/>
                    <a:pt x="928" y="2708"/>
                    <a:pt x="1880" y="1780"/>
                  </a:cubicBezTo>
                  <a:cubicBezTo>
                    <a:pt x="2808" y="828"/>
                    <a:pt x="4061" y="302"/>
                    <a:pt x="5540" y="302"/>
                  </a:cubicBezTo>
                  <a:close/>
                  <a:moveTo>
                    <a:pt x="5540" y="1"/>
                  </a:moveTo>
                  <a:cubicBezTo>
                    <a:pt x="2507" y="1"/>
                    <a:pt x="1" y="2407"/>
                    <a:pt x="1" y="5440"/>
                  </a:cubicBezTo>
                  <a:cubicBezTo>
                    <a:pt x="1" y="8447"/>
                    <a:pt x="2507" y="10953"/>
                    <a:pt x="5540" y="10953"/>
                  </a:cubicBezTo>
                  <a:cubicBezTo>
                    <a:pt x="8572" y="10953"/>
                    <a:pt x="11079" y="8447"/>
                    <a:pt x="11079" y="5440"/>
                  </a:cubicBezTo>
                  <a:cubicBezTo>
                    <a:pt x="11079" y="2407"/>
                    <a:pt x="8572" y="1"/>
                    <a:pt x="5540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1"/>
            <p:cNvSpPr/>
            <p:nvPr/>
          </p:nvSpPr>
          <p:spPr>
            <a:xfrm>
              <a:off x="2163560" y="2870104"/>
              <a:ext cx="182121" cy="8098"/>
            </a:xfrm>
            <a:custGeom>
              <a:avLst/>
              <a:gdLst/>
              <a:ahLst/>
              <a:cxnLst/>
              <a:rect l="l" t="t" r="r" b="b"/>
              <a:pathLst>
                <a:path w="9625" h="428" extrusionOk="0">
                  <a:moveTo>
                    <a:pt x="1" y="1"/>
                  </a:moveTo>
                  <a:lnTo>
                    <a:pt x="1" y="427"/>
                  </a:lnTo>
                  <a:lnTo>
                    <a:pt x="9625" y="427"/>
                  </a:lnTo>
                  <a:lnTo>
                    <a:pt x="962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1"/>
            <p:cNvSpPr/>
            <p:nvPr/>
          </p:nvSpPr>
          <p:spPr>
            <a:xfrm>
              <a:off x="2827483" y="2870104"/>
              <a:ext cx="182121" cy="8098"/>
            </a:xfrm>
            <a:custGeom>
              <a:avLst/>
              <a:gdLst/>
              <a:ahLst/>
              <a:cxnLst/>
              <a:rect l="l" t="t" r="r" b="b"/>
              <a:pathLst>
                <a:path w="9625" h="428" extrusionOk="0">
                  <a:moveTo>
                    <a:pt x="1" y="1"/>
                  </a:moveTo>
                  <a:lnTo>
                    <a:pt x="1" y="427"/>
                  </a:lnTo>
                  <a:lnTo>
                    <a:pt x="9625" y="427"/>
                  </a:lnTo>
                  <a:lnTo>
                    <a:pt x="962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1"/>
            <p:cNvSpPr/>
            <p:nvPr/>
          </p:nvSpPr>
          <p:spPr>
            <a:xfrm>
              <a:off x="3250495" y="1182803"/>
              <a:ext cx="454328" cy="454328"/>
            </a:xfrm>
            <a:custGeom>
              <a:avLst/>
              <a:gdLst/>
              <a:ahLst/>
              <a:cxnLst/>
              <a:rect l="l" t="t" r="r" b="b"/>
              <a:pathLst>
                <a:path w="24011" h="24011" extrusionOk="0">
                  <a:moveTo>
                    <a:pt x="12006" y="1"/>
                  </a:moveTo>
                  <a:cubicBezTo>
                    <a:pt x="5314" y="1"/>
                    <a:pt x="1" y="5414"/>
                    <a:pt x="1" y="12006"/>
                  </a:cubicBezTo>
                  <a:cubicBezTo>
                    <a:pt x="1" y="18697"/>
                    <a:pt x="5314" y="24011"/>
                    <a:pt x="12006" y="24011"/>
                  </a:cubicBezTo>
                  <a:cubicBezTo>
                    <a:pt x="18597" y="24011"/>
                    <a:pt x="24011" y="18697"/>
                    <a:pt x="24011" y="12006"/>
                  </a:cubicBezTo>
                  <a:cubicBezTo>
                    <a:pt x="24011" y="5414"/>
                    <a:pt x="18597" y="1"/>
                    <a:pt x="12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1"/>
            <p:cNvSpPr/>
            <p:nvPr/>
          </p:nvSpPr>
          <p:spPr>
            <a:xfrm>
              <a:off x="3246711" y="1178546"/>
              <a:ext cx="462389" cy="462389"/>
            </a:xfrm>
            <a:custGeom>
              <a:avLst/>
              <a:gdLst/>
              <a:ahLst/>
              <a:cxnLst/>
              <a:rect l="l" t="t" r="r" b="b"/>
              <a:pathLst>
                <a:path w="24437" h="24437" extrusionOk="0">
                  <a:moveTo>
                    <a:pt x="12206" y="426"/>
                  </a:moveTo>
                  <a:cubicBezTo>
                    <a:pt x="15439" y="426"/>
                    <a:pt x="18371" y="1779"/>
                    <a:pt x="20552" y="3885"/>
                  </a:cubicBezTo>
                  <a:cubicBezTo>
                    <a:pt x="22657" y="6065"/>
                    <a:pt x="24010" y="8998"/>
                    <a:pt x="24010" y="12231"/>
                  </a:cubicBezTo>
                  <a:cubicBezTo>
                    <a:pt x="24010" y="15464"/>
                    <a:pt x="22657" y="18496"/>
                    <a:pt x="20552" y="20577"/>
                  </a:cubicBezTo>
                  <a:cubicBezTo>
                    <a:pt x="18371" y="22782"/>
                    <a:pt x="15439" y="24035"/>
                    <a:pt x="12206" y="24035"/>
                  </a:cubicBezTo>
                  <a:cubicBezTo>
                    <a:pt x="8973" y="24035"/>
                    <a:pt x="5940" y="22782"/>
                    <a:pt x="3860" y="20577"/>
                  </a:cubicBezTo>
                  <a:cubicBezTo>
                    <a:pt x="1654" y="18496"/>
                    <a:pt x="401" y="15464"/>
                    <a:pt x="401" y="12231"/>
                  </a:cubicBezTo>
                  <a:cubicBezTo>
                    <a:pt x="401" y="8998"/>
                    <a:pt x="1654" y="6065"/>
                    <a:pt x="3860" y="3885"/>
                  </a:cubicBezTo>
                  <a:cubicBezTo>
                    <a:pt x="5940" y="1779"/>
                    <a:pt x="8973" y="426"/>
                    <a:pt x="12206" y="426"/>
                  </a:cubicBezTo>
                  <a:close/>
                  <a:moveTo>
                    <a:pt x="12206" y="0"/>
                  </a:moveTo>
                  <a:cubicBezTo>
                    <a:pt x="5414" y="0"/>
                    <a:pt x="0" y="5539"/>
                    <a:pt x="0" y="12231"/>
                  </a:cubicBezTo>
                  <a:cubicBezTo>
                    <a:pt x="0" y="19023"/>
                    <a:pt x="5414" y="24436"/>
                    <a:pt x="12206" y="24436"/>
                  </a:cubicBezTo>
                  <a:cubicBezTo>
                    <a:pt x="18898" y="24436"/>
                    <a:pt x="24437" y="19023"/>
                    <a:pt x="24437" y="12231"/>
                  </a:cubicBezTo>
                  <a:cubicBezTo>
                    <a:pt x="24437" y="5539"/>
                    <a:pt x="18898" y="0"/>
                    <a:pt x="12206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1"/>
            <p:cNvSpPr/>
            <p:nvPr/>
          </p:nvSpPr>
          <p:spPr>
            <a:xfrm>
              <a:off x="3379011" y="1240192"/>
              <a:ext cx="106718" cy="242159"/>
            </a:xfrm>
            <a:custGeom>
              <a:avLst/>
              <a:gdLst/>
              <a:ahLst/>
              <a:cxnLst/>
              <a:rect l="l" t="t" r="r" b="b"/>
              <a:pathLst>
                <a:path w="5640" h="12798" extrusionOk="0">
                  <a:moveTo>
                    <a:pt x="5214" y="0"/>
                  </a:moveTo>
                  <a:cubicBezTo>
                    <a:pt x="5013" y="0"/>
                    <a:pt x="4788" y="201"/>
                    <a:pt x="4788" y="401"/>
                  </a:cubicBezTo>
                  <a:lnTo>
                    <a:pt x="4788" y="8772"/>
                  </a:lnTo>
                  <a:lnTo>
                    <a:pt x="201" y="12005"/>
                  </a:lnTo>
                  <a:cubicBezTo>
                    <a:pt x="1" y="12206"/>
                    <a:pt x="1" y="12406"/>
                    <a:pt x="101" y="12632"/>
                  </a:cubicBezTo>
                  <a:cubicBezTo>
                    <a:pt x="160" y="12749"/>
                    <a:pt x="296" y="12798"/>
                    <a:pt x="439" y="12798"/>
                  </a:cubicBezTo>
                  <a:cubicBezTo>
                    <a:pt x="540" y="12798"/>
                    <a:pt x="645" y="12774"/>
                    <a:pt x="728" y="12732"/>
                  </a:cubicBezTo>
                  <a:lnTo>
                    <a:pt x="5414" y="9273"/>
                  </a:lnTo>
                  <a:cubicBezTo>
                    <a:pt x="5540" y="9273"/>
                    <a:pt x="5640" y="9073"/>
                    <a:pt x="5640" y="8973"/>
                  </a:cubicBezTo>
                  <a:lnTo>
                    <a:pt x="5640" y="401"/>
                  </a:lnTo>
                  <a:cubicBezTo>
                    <a:pt x="5640" y="201"/>
                    <a:pt x="5414" y="0"/>
                    <a:pt x="5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1"/>
            <p:cNvSpPr/>
            <p:nvPr/>
          </p:nvSpPr>
          <p:spPr>
            <a:xfrm>
              <a:off x="2432455" y="1340723"/>
              <a:ext cx="53132" cy="138488"/>
            </a:xfrm>
            <a:custGeom>
              <a:avLst/>
              <a:gdLst/>
              <a:ahLst/>
              <a:cxnLst/>
              <a:rect l="l" t="t" r="r" b="b"/>
              <a:pathLst>
                <a:path w="2808" h="7319" extrusionOk="0">
                  <a:moveTo>
                    <a:pt x="301" y="0"/>
                  </a:moveTo>
                  <a:lnTo>
                    <a:pt x="1" y="101"/>
                  </a:lnTo>
                  <a:cubicBezTo>
                    <a:pt x="727" y="2507"/>
                    <a:pt x="1554" y="4913"/>
                    <a:pt x="2407" y="7319"/>
                  </a:cubicBezTo>
                  <a:lnTo>
                    <a:pt x="2808" y="7219"/>
                  </a:lnTo>
                  <a:cubicBezTo>
                    <a:pt x="1980" y="4813"/>
                    <a:pt x="1153" y="2407"/>
                    <a:pt x="301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1"/>
            <p:cNvSpPr/>
            <p:nvPr/>
          </p:nvSpPr>
          <p:spPr>
            <a:xfrm>
              <a:off x="2683319" y="1340723"/>
              <a:ext cx="53605" cy="138488"/>
            </a:xfrm>
            <a:custGeom>
              <a:avLst/>
              <a:gdLst/>
              <a:ahLst/>
              <a:cxnLst/>
              <a:rect l="l" t="t" r="r" b="b"/>
              <a:pathLst>
                <a:path w="2833" h="7319" extrusionOk="0">
                  <a:moveTo>
                    <a:pt x="2507" y="0"/>
                  </a:moveTo>
                  <a:cubicBezTo>
                    <a:pt x="1680" y="2407"/>
                    <a:pt x="828" y="4813"/>
                    <a:pt x="1" y="7219"/>
                  </a:cubicBezTo>
                  <a:lnTo>
                    <a:pt x="427" y="7319"/>
                  </a:lnTo>
                  <a:cubicBezTo>
                    <a:pt x="1254" y="4913"/>
                    <a:pt x="2081" y="2507"/>
                    <a:pt x="2833" y="101"/>
                  </a:cubicBezTo>
                  <a:lnTo>
                    <a:pt x="250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1"/>
            <p:cNvSpPr/>
            <p:nvPr/>
          </p:nvSpPr>
          <p:spPr>
            <a:xfrm>
              <a:off x="2580423" y="1350676"/>
              <a:ext cx="8080" cy="118582"/>
            </a:xfrm>
            <a:custGeom>
              <a:avLst/>
              <a:gdLst/>
              <a:ahLst/>
              <a:cxnLst/>
              <a:rect l="l" t="t" r="r" b="b"/>
              <a:pathLst>
                <a:path w="427" h="6267" extrusionOk="0">
                  <a:moveTo>
                    <a:pt x="0" y="1"/>
                  </a:moveTo>
                  <a:lnTo>
                    <a:pt x="0" y="6266"/>
                  </a:lnTo>
                  <a:lnTo>
                    <a:pt x="426" y="6266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1"/>
            <p:cNvSpPr/>
            <p:nvPr/>
          </p:nvSpPr>
          <p:spPr>
            <a:xfrm>
              <a:off x="1193295" y="2773376"/>
              <a:ext cx="551547" cy="8080"/>
            </a:xfrm>
            <a:custGeom>
              <a:avLst/>
              <a:gdLst/>
              <a:ahLst/>
              <a:cxnLst/>
              <a:rect l="l" t="t" r="r" b="b"/>
              <a:pathLst>
                <a:path w="29149" h="427" extrusionOk="0">
                  <a:moveTo>
                    <a:pt x="0" y="0"/>
                  </a:moveTo>
                  <a:lnTo>
                    <a:pt x="0" y="426"/>
                  </a:lnTo>
                  <a:lnTo>
                    <a:pt x="29148" y="426"/>
                  </a:lnTo>
                  <a:lnTo>
                    <a:pt x="29148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1"/>
            <p:cNvSpPr/>
            <p:nvPr/>
          </p:nvSpPr>
          <p:spPr>
            <a:xfrm>
              <a:off x="1612504" y="2717879"/>
              <a:ext cx="270807" cy="8080"/>
            </a:xfrm>
            <a:custGeom>
              <a:avLst/>
              <a:gdLst/>
              <a:ahLst/>
              <a:cxnLst/>
              <a:rect l="l" t="t" r="r" b="b"/>
              <a:pathLst>
                <a:path w="14312" h="427" extrusionOk="0">
                  <a:moveTo>
                    <a:pt x="1" y="1"/>
                  </a:moveTo>
                  <a:lnTo>
                    <a:pt x="1" y="427"/>
                  </a:lnTo>
                  <a:lnTo>
                    <a:pt x="14312" y="427"/>
                  </a:lnTo>
                  <a:lnTo>
                    <a:pt x="14312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1"/>
            <p:cNvSpPr/>
            <p:nvPr/>
          </p:nvSpPr>
          <p:spPr>
            <a:xfrm>
              <a:off x="3462001" y="2101393"/>
              <a:ext cx="618416" cy="8080"/>
            </a:xfrm>
            <a:custGeom>
              <a:avLst/>
              <a:gdLst/>
              <a:ahLst/>
              <a:cxnLst/>
              <a:rect l="l" t="t" r="r" b="b"/>
              <a:pathLst>
                <a:path w="32683" h="427" extrusionOk="0">
                  <a:moveTo>
                    <a:pt x="1" y="0"/>
                  </a:moveTo>
                  <a:lnTo>
                    <a:pt x="1" y="426"/>
                  </a:lnTo>
                  <a:lnTo>
                    <a:pt x="32683" y="426"/>
                  </a:lnTo>
                  <a:lnTo>
                    <a:pt x="32683" y="0"/>
                  </a:lnTo>
                  <a:close/>
                </a:path>
              </a:pathLst>
            </a:custGeom>
            <a:solidFill>
              <a:srgbClr val="BEBAC6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1"/>
            <p:cNvSpPr/>
            <p:nvPr/>
          </p:nvSpPr>
          <p:spPr>
            <a:xfrm>
              <a:off x="3333486" y="2046369"/>
              <a:ext cx="357600" cy="7607"/>
            </a:xfrm>
            <a:custGeom>
              <a:avLst/>
              <a:gdLst/>
              <a:ahLst/>
              <a:cxnLst/>
              <a:rect l="l" t="t" r="r" b="b"/>
              <a:pathLst>
                <a:path w="18899" h="402" extrusionOk="0">
                  <a:moveTo>
                    <a:pt x="1" y="1"/>
                  </a:moveTo>
                  <a:lnTo>
                    <a:pt x="1" y="402"/>
                  </a:lnTo>
                  <a:lnTo>
                    <a:pt x="18898" y="402"/>
                  </a:lnTo>
                  <a:lnTo>
                    <a:pt x="18898" y="1"/>
                  </a:lnTo>
                  <a:close/>
                </a:path>
              </a:pathLst>
            </a:custGeom>
            <a:solidFill>
              <a:srgbClr val="BEBAC6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6" name="Google Shape;646;p31"/>
            <p:cNvGrpSpPr/>
            <p:nvPr/>
          </p:nvGrpSpPr>
          <p:grpSpPr>
            <a:xfrm flipH="1">
              <a:off x="936623" y="1445473"/>
              <a:ext cx="734772" cy="588731"/>
              <a:chOff x="10049025" y="922900"/>
              <a:chExt cx="537625" cy="430800"/>
            </a:xfrm>
          </p:grpSpPr>
          <p:sp>
            <p:nvSpPr>
              <p:cNvPr id="647" name="Google Shape;647;p31"/>
              <p:cNvSpPr/>
              <p:nvPr/>
            </p:nvSpPr>
            <p:spPr>
              <a:xfrm>
                <a:off x="10056525" y="930425"/>
                <a:ext cx="521975" cy="331475"/>
              </a:xfrm>
              <a:custGeom>
                <a:avLst/>
                <a:gdLst/>
                <a:ahLst/>
                <a:cxnLst/>
                <a:rect l="l" t="t" r="r" b="b"/>
                <a:pathLst>
                  <a:path w="20879" h="13259" extrusionOk="0">
                    <a:moveTo>
                      <a:pt x="14412" y="0"/>
                    </a:moveTo>
                    <a:lnTo>
                      <a:pt x="1" y="226"/>
                    </a:lnTo>
                    <a:cubicBezTo>
                      <a:pt x="1254" y="2506"/>
                      <a:pt x="2407" y="4812"/>
                      <a:pt x="3334" y="7218"/>
                    </a:cubicBezTo>
                    <a:lnTo>
                      <a:pt x="12532" y="13258"/>
                    </a:lnTo>
                    <a:lnTo>
                      <a:pt x="20878" y="12757"/>
                    </a:lnTo>
                    <a:lnTo>
                      <a:pt x="1441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31"/>
              <p:cNvSpPr/>
              <p:nvPr/>
            </p:nvSpPr>
            <p:spPr>
              <a:xfrm>
                <a:off x="10049025" y="922900"/>
                <a:ext cx="537625" cy="347150"/>
              </a:xfrm>
              <a:custGeom>
                <a:avLst/>
                <a:gdLst/>
                <a:ahLst/>
                <a:cxnLst/>
                <a:rect l="l" t="t" r="r" b="b"/>
                <a:pathLst>
                  <a:path w="21505" h="13886" extrusionOk="0">
                    <a:moveTo>
                      <a:pt x="14574" y="527"/>
                    </a:moveTo>
                    <a:cubicBezTo>
                      <a:pt x="16433" y="4242"/>
                      <a:pt x="18292" y="7862"/>
                      <a:pt x="20151" y="11579"/>
                    </a:cubicBezTo>
                    <a:cubicBezTo>
                      <a:pt x="20376" y="11973"/>
                      <a:pt x="20614" y="12366"/>
                      <a:pt x="20804" y="12760"/>
                    </a:cubicBezTo>
                    <a:lnTo>
                      <a:pt x="20804" y="12760"/>
                    </a:lnTo>
                    <a:cubicBezTo>
                      <a:pt x="18222" y="12953"/>
                      <a:pt x="15639" y="13167"/>
                      <a:pt x="13033" y="13359"/>
                    </a:cubicBezTo>
                    <a:lnTo>
                      <a:pt x="12933" y="13359"/>
                    </a:lnTo>
                    <a:cubicBezTo>
                      <a:pt x="12832" y="13359"/>
                      <a:pt x="12732" y="13259"/>
                      <a:pt x="12732" y="13259"/>
                    </a:cubicBezTo>
                    <a:cubicBezTo>
                      <a:pt x="12206" y="12933"/>
                      <a:pt x="11780" y="12632"/>
                      <a:pt x="11379" y="12306"/>
                    </a:cubicBezTo>
                    <a:cubicBezTo>
                      <a:pt x="9800" y="11379"/>
                      <a:pt x="8346" y="10326"/>
                      <a:pt x="6892" y="9399"/>
                    </a:cubicBezTo>
                    <a:cubicBezTo>
                      <a:pt x="5891" y="8707"/>
                      <a:pt x="4889" y="8106"/>
                      <a:pt x="3909" y="7402"/>
                    </a:cubicBezTo>
                    <a:lnTo>
                      <a:pt x="3909" y="7402"/>
                    </a:lnTo>
                    <a:cubicBezTo>
                      <a:pt x="2933" y="5179"/>
                      <a:pt x="1872" y="2958"/>
                      <a:pt x="726" y="817"/>
                    </a:cubicBezTo>
                    <a:lnTo>
                      <a:pt x="726" y="817"/>
                    </a:lnTo>
                    <a:cubicBezTo>
                      <a:pt x="4768" y="720"/>
                      <a:pt x="8788" y="623"/>
                      <a:pt x="12832" y="527"/>
                    </a:cubicBezTo>
                    <a:close/>
                    <a:moveTo>
                      <a:pt x="14712" y="0"/>
                    </a:moveTo>
                    <a:cubicBezTo>
                      <a:pt x="10527" y="101"/>
                      <a:pt x="6366" y="201"/>
                      <a:pt x="2181" y="301"/>
                    </a:cubicBezTo>
                    <a:lnTo>
                      <a:pt x="301" y="301"/>
                    </a:lnTo>
                    <a:cubicBezTo>
                      <a:pt x="100" y="301"/>
                      <a:pt x="0" y="527"/>
                      <a:pt x="100" y="727"/>
                    </a:cubicBezTo>
                    <a:cubicBezTo>
                      <a:pt x="1343" y="2890"/>
                      <a:pt x="2364" y="5176"/>
                      <a:pt x="3408" y="7560"/>
                    </a:cubicBezTo>
                    <a:lnTo>
                      <a:pt x="3408" y="7560"/>
                    </a:lnTo>
                    <a:cubicBezTo>
                      <a:pt x="3411" y="7606"/>
                      <a:pt x="3428" y="7647"/>
                      <a:pt x="3462" y="7679"/>
                    </a:cubicBezTo>
                    <a:lnTo>
                      <a:pt x="3462" y="7679"/>
                    </a:lnTo>
                    <a:cubicBezTo>
                      <a:pt x="3505" y="7746"/>
                      <a:pt x="3576" y="7784"/>
                      <a:pt x="3651" y="7796"/>
                    </a:cubicBezTo>
                    <a:lnTo>
                      <a:pt x="3651" y="7796"/>
                    </a:lnTo>
                    <a:cubicBezTo>
                      <a:pt x="6015" y="9352"/>
                      <a:pt x="8285" y="10978"/>
                      <a:pt x="10652" y="12532"/>
                    </a:cubicBezTo>
                    <a:cubicBezTo>
                      <a:pt x="11153" y="12832"/>
                      <a:pt x="11679" y="13259"/>
                      <a:pt x="12206" y="13559"/>
                    </a:cubicBezTo>
                    <a:cubicBezTo>
                      <a:pt x="12406" y="13685"/>
                      <a:pt x="12632" y="13885"/>
                      <a:pt x="12832" y="13885"/>
                    </a:cubicBezTo>
                    <a:cubicBezTo>
                      <a:pt x="13258" y="13885"/>
                      <a:pt x="13785" y="13785"/>
                      <a:pt x="14286" y="13785"/>
                    </a:cubicBezTo>
                    <a:cubicBezTo>
                      <a:pt x="15138" y="13685"/>
                      <a:pt x="16065" y="13685"/>
                      <a:pt x="16918" y="13559"/>
                    </a:cubicBezTo>
                    <a:cubicBezTo>
                      <a:pt x="18371" y="13459"/>
                      <a:pt x="19725" y="13359"/>
                      <a:pt x="21178" y="13259"/>
                    </a:cubicBezTo>
                    <a:cubicBezTo>
                      <a:pt x="21404" y="13259"/>
                      <a:pt x="21504" y="13058"/>
                      <a:pt x="21404" y="12933"/>
                    </a:cubicBezTo>
                    <a:lnTo>
                      <a:pt x="15765" y="1654"/>
                    </a:lnTo>
                    <a:cubicBezTo>
                      <a:pt x="15439" y="1153"/>
                      <a:pt x="15138" y="627"/>
                      <a:pt x="14912" y="101"/>
                    </a:cubicBezTo>
                    <a:cubicBezTo>
                      <a:pt x="14812" y="101"/>
                      <a:pt x="14812" y="0"/>
                      <a:pt x="1471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31"/>
              <p:cNvSpPr/>
              <p:nvPr/>
            </p:nvSpPr>
            <p:spPr>
              <a:xfrm>
                <a:off x="10351650" y="961750"/>
                <a:ext cx="44500" cy="75825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3033" extrusionOk="0">
                    <a:moveTo>
                      <a:pt x="1780" y="0"/>
                    </a:moveTo>
                    <a:lnTo>
                      <a:pt x="1780" y="0"/>
                    </a:lnTo>
                    <a:cubicBezTo>
                      <a:pt x="1153" y="953"/>
                      <a:pt x="527" y="1980"/>
                      <a:pt x="0" y="3033"/>
                    </a:cubicBezTo>
                    <a:lnTo>
                      <a:pt x="1780" y="0"/>
                    </a:lnTo>
                    <a:close/>
                  </a:path>
                </a:pathLst>
              </a:custGeom>
              <a:solidFill>
                <a:srgbClr val="F467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31"/>
              <p:cNvSpPr/>
              <p:nvPr/>
            </p:nvSpPr>
            <p:spPr>
              <a:xfrm>
                <a:off x="10344450" y="955525"/>
                <a:ext cx="60000" cy="88025"/>
              </a:xfrm>
              <a:custGeom>
                <a:avLst/>
                <a:gdLst/>
                <a:ahLst/>
                <a:cxnLst/>
                <a:rect l="l" t="t" r="r" b="b"/>
                <a:pathLst>
                  <a:path w="2400" h="3521" extrusionOk="0">
                    <a:moveTo>
                      <a:pt x="2109" y="0"/>
                    </a:moveTo>
                    <a:cubicBezTo>
                      <a:pt x="2021" y="0"/>
                      <a:pt x="1921" y="44"/>
                      <a:pt x="1842" y="149"/>
                    </a:cubicBezTo>
                    <a:cubicBezTo>
                      <a:pt x="1216" y="1101"/>
                      <a:pt x="589" y="2129"/>
                      <a:pt x="88" y="3182"/>
                    </a:cubicBezTo>
                    <a:cubicBezTo>
                      <a:pt x="1" y="3321"/>
                      <a:pt x="180" y="3520"/>
                      <a:pt x="331" y="3520"/>
                    </a:cubicBezTo>
                    <a:cubicBezTo>
                      <a:pt x="397" y="3520"/>
                      <a:pt x="458" y="3482"/>
                      <a:pt x="489" y="3382"/>
                    </a:cubicBezTo>
                    <a:cubicBezTo>
                      <a:pt x="1116" y="2354"/>
                      <a:pt x="1642" y="1302"/>
                      <a:pt x="2268" y="349"/>
                    </a:cubicBezTo>
                    <a:cubicBezTo>
                      <a:pt x="2399" y="154"/>
                      <a:pt x="2274" y="0"/>
                      <a:pt x="210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31"/>
              <p:cNvSpPr/>
              <p:nvPr/>
            </p:nvSpPr>
            <p:spPr>
              <a:xfrm>
                <a:off x="10098525" y="969875"/>
                <a:ext cx="31350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35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01" y="527"/>
                      <a:pt x="827" y="928"/>
                      <a:pt x="1253" y="1354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467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31"/>
              <p:cNvSpPr/>
              <p:nvPr/>
            </p:nvSpPr>
            <p:spPr>
              <a:xfrm>
                <a:off x="10090375" y="965025"/>
                <a:ext cx="44500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1825" extrusionOk="0">
                    <a:moveTo>
                      <a:pt x="323" y="1"/>
                    </a:moveTo>
                    <a:cubicBezTo>
                      <a:pt x="245" y="1"/>
                      <a:pt x="163" y="32"/>
                      <a:pt x="101" y="95"/>
                    </a:cubicBezTo>
                    <a:cubicBezTo>
                      <a:pt x="0" y="195"/>
                      <a:pt x="0" y="295"/>
                      <a:pt x="101" y="396"/>
                    </a:cubicBezTo>
                    <a:cubicBezTo>
                      <a:pt x="527" y="822"/>
                      <a:pt x="953" y="1348"/>
                      <a:pt x="1354" y="1749"/>
                    </a:cubicBezTo>
                    <a:cubicBezTo>
                      <a:pt x="1416" y="1799"/>
                      <a:pt x="1498" y="1824"/>
                      <a:pt x="1576" y="1824"/>
                    </a:cubicBezTo>
                    <a:cubicBezTo>
                      <a:pt x="1654" y="1824"/>
                      <a:pt x="1730" y="1799"/>
                      <a:pt x="1780" y="1749"/>
                    </a:cubicBezTo>
                    <a:lnTo>
                      <a:pt x="1780" y="1348"/>
                    </a:lnTo>
                    <a:lnTo>
                      <a:pt x="527" y="95"/>
                    </a:lnTo>
                    <a:cubicBezTo>
                      <a:pt x="476" y="32"/>
                      <a:pt x="401" y="1"/>
                      <a:pt x="3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31"/>
              <p:cNvSpPr/>
              <p:nvPr/>
            </p:nvSpPr>
            <p:spPr>
              <a:xfrm>
                <a:off x="10479475" y="1207350"/>
                <a:ext cx="57675" cy="15700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628" extrusionOk="0">
                    <a:moveTo>
                      <a:pt x="0" y="1"/>
                    </a:moveTo>
                    <a:lnTo>
                      <a:pt x="2306" y="627"/>
                    </a:lnTo>
                    <a:cubicBezTo>
                      <a:pt x="1579" y="427"/>
                      <a:pt x="827" y="201"/>
                      <a:pt x="0" y="1"/>
                    </a:cubicBezTo>
                    <a:close/>
                  </a:path>
                </a:pathLst>
              </a:custGeom>
              <a:solidFill>
                <a:srgbClr val="F467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31"/>
              <p:cNvSpPr/>
              <p:nvPr/>
            </p:nvSpPr>
            <p:spPr>
              <a:xfrm>
                <a:off x="10474450" y="1201025"/>
                <a:ext cx="67700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1123" extrusionOk="0">
                    <a:moveTo>
                      <a:pt x="193" y="1"/>
                    </a:moveTo>
                    <a:cubicBezTo>
                      <a:pt x="99" y="1"/>
                      <a:pt x="1" y="83"/>
                      <a:pt x="1" y="154"/>
                    </a:cubicBezTo>
                    <a:cubicBezTo>
                      <a:pt x="1" y="354"/>
                      <a:pt x="1" y="454"/>
                      <a:pt x="201" y="555"/>
                    </a:cubicBezTo>
                    <a:cubicBezTo>
                      <a:pt x="928" y="680"/>
                      <a:pt x="1655" y="880"/>
                      <a:pt x="2407" y="1081"/>
                    </a:cubicBezTo>
                    <a:cubicBezTo>
                      <a:pt x="2436" y="1110"/>
                      <a:pt x="2474" y="1122"/>
                      <a:pt x="2513" y="1122"/>
                    </a:cubicBezTo>
                    <a:cubicBezTo>
                      <a:pt x="2607" y="1122"/>
                      <a:pt x="2708" y="1052"/>
                      <a:pt x="2708" y="981"/>
                    </a:cubicBezTo>
                    <a:cubicBezTo>
                      <a:pt x="2708" y="780"/>
                      <a:pt x="2708" y="680"/>
                      <a:pt x="2507" y="555"/>
                    </a:cubicBezTo>
                    <a:cubicBezTo>
                      <a:pt x="1780" y="354"/>
                      <a:pt x="1028" y="154"/>
                      <a:pt x="302" y="53"/>
                    </a:cubicBezTo>
                    <a:cubicBezTo>
                      <a:pt x="272" y="16"/>
                      <a:pt x="233" y="1"/>
                      <a:pt x="19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31"/>
              <p:cNvSpPr/>
              <p:nvPr/>
            </p:nvSpPr>
            <p:spPr>
              <a:xfrm>
                <a:off x="10074700" y="1008725"/>
                <a:ext cx="384125" cy="339625"/>
              </a:xfrm>
              <a:custGeom>
                <a:avLst/>
                <a:gdLst/>
                <a:ahLst/>
                <a:cxnLst/>
                <a:rect l="l" t="t" r="r" b="b"/>
                <a:pathLst>
                  <a:path w="15365" h="13585" extrusionOk="0">
                    <a:moveTo>
                      <a:pt x="3359" y="1"/>
                    </a:moveTo>
                    <a:cubicBezTo>
                      <a:pt x="1981" y="2206"/>
                      <a:pt x="853" y="4487"/>
                      <a:pt x="1" y="6793"/>
                    </a:cubicBezTo>
                    <a:cubicBezTo>
                      <a:pt x="1" y="6793"/>
                      <a:pt x="1154" y="8998"/>
                      <a:pt x="4286" y="11079"/>
                    </a:cubicBezTo>
                    <a:cubicBezTo>
                      <a:pt x="7319" y="13159"/>
                      <a:pt x="10026" y="13585"/>
                      <a:pt x="10026" y="13585"/>
                    </a:cubicBezTo>
                    <a:cubicBezTo>
                      <a:pt x="12006" y="11906"/>
                      <a:pt x="14111" y="9725"/>
                      <a:pt x="15364" y="7520"/>
                    </a:cubicBezTo>
                    <a:cubicBezTo>
                      <a:pt x="15364" y="7520"/>
                      <a:pt x="13585" y="3986"/>
                      <a:pt x="10251" y="1981"/>
                    </a:cubicBezTo>
                    <a:cubicBezTo>
                      <a:pt x="6893" y="101"/>
                      <a:pt x="3359" y="1"/>
                      <a:pt x="33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31"/>
              <p:cNvSpPr/>
              <p:nvPr/>
            </p:nvSpPr>
            <p:spPr>
              <a:xfrm>
                <a:off x="10067175" y="1002600"/>
                <a:ext cx="399150" cy="351100"/>
              </a:xfrm>
              <a:custGeom>
                <a:avLst/>
                <a:gdLst/>
                <a:ahLst/>
                <a:cxnLst/>
                <a:rect l="l" t="t" r="r" b="b"/>
                <a:pathLst>
                  <a:path w="15966" h="14044" extrusionOk="0">
                    <a:moveTo>
                      <a:pt x="3795" y="575"/>
                    </a:moveTo>
                    <a:cubicBezTo>
                      <a:pt x="8594" y="722"/>
                      <a:pt x="13202" y="3473"/>
                      <a:pt x="15385" y="7757"/>
                    </a:cubicBezTo>
                    <a:lnTo>
                      <a:pt x="15385" y="7757"/>
                    </a:lnTo>
                    <a:cubicBezTo>
                      <a:pt x="14070" y="9966"/>
                      <a:pt x="12272" y="11875"/>
                      <a:pt x="10281" y="13504"/>
                    </a:cubicBezTo>
                    <a:lnTo>
                      <a:pt x="10227" y="13504"/>
                    </a:lnTo>
                    <a:cubicBezTo>
                      <a:pt x="10126" y="13504"/>
                      <a:pt x="10026" y="13404"/>
                      <a:pt x="9801" y="13404"/>
                    </a:cubicBezTo>
                    <a:cubicBezTo>
                      <a:pt x="9400" y="13304"/>
                      <a:pt x="8973" y="13203"/>
                      <a:pt x="8447" y="13003"/>
                    </a:cubicBezTo>
                    <a:cubicBezTo>
                      <a:pt x="6993" y="12477"/>
                      <a:pt x="5540" y="11750"/>
                      <a:pt x="4161" y="10697"/>
                    </a:cubicBezTo>
                    <a:cubicBezTo>
                      <a:pt x="3034" y="9870"/>
                      <a:pt x="1981" y="8918"/>
                      <a:pt x="1154" y="7865"/>
                    </a:cubicBezTo>
                    <a:cubicBezTo>
                      <a:pt x="928" y="7564"/>
                      <a:pt x="728" y="7364"/>
                      <a:pt x="628" y="7038"/>
                    </a:cubicBezTo>
                    <a:cubicBezTo>
                      <a:pt x="543" y="7038"/>
                      <a:pt x="530" y="6967"/>
                      <a:pt x="528" y="6944"/>
                    </a:cubicBezTo>
                    <a:lnTo>
                      <a:pt x="528" y="6944"/>
                    </a:lnTo>
                    <a:cubicBezTo>
                      <a:pt x="528" y="6950"/>
                      <a:pt x="530" y="6953"/>
                      <a:pt x="533" y="6953"/>
                    </a:cubicBezTo>
                    <a:cubicBezTo>
                      <a:pt x="567" y="6953"/>
                      <a:pt x="728" y="6612"/>
                      <a:pt x="728" y="6612"/>
                    </a:cubicBezTo>
                    <a:cubicBezTo>
                      <a:pt x="828" y="6311"/>
                      <a:pt x="928" y="5985"/>
                      <a:pt x="1029" y="5785"/>
                    </a:cubicBezTo>
                    <a:cubicBezTo>
                      <a:pt x="1863" y="3944"/>
                      <a:pt x="2769" y="2200"/>
                      <a:pt x="3795" y="575"/>
                    </a:cubicBezTo>
                    <a:close/>
                    <a:moveTo>
                      <a:pt x="3780" y="1"/>
                    </a:moveTo>
                    <a:cubicBezTo>
                      <a:pt x="3694" y="1"/>
                      <a:pt x="3610" y="12"/>
                      <a:pt x="3535" y="45"/>
                    </a:cubicBezTo>
                    <a:cubicBezTo>
                      <a:pt x="3234" y="146"/>
                      <a:pt x="3134" y="672"/>
                      <a:pt x="2908" y="872"/>
                    </a:cubicBezTo>
                    <a:cubicBezTo>
                      <a:pt x="2708" y="1399"/>
                      <a:pt x="2407" y="1825"/>
                      <a:pt x="2181" y="2351"/>
                    </a:cubicBezTo>
                    <a:cubicBezTo>
                      <a:pt x="1655" y="3278"/>
                      <a:pt x="1154" y="4331"/>
                      <a:pt x="728" y="5359"/>
                    </a:cubicBezTo>
                    <a:cubicBezTo>
                      <a:pt x="527" y="5785"/>
                      <a:pt x="302" y="6211"/>
                      <a:pt x="201" y="6612"/>
                    </a:cubicBezTo>
                    <a:cubicBezTo>
                      <a:pt x="101" y="6837"/>
                      <a:pt x="1" y="7038"/>
                      <a:pt x="101" y="7238"/>
                    </a:cubicBezTo>
                    <a:cubicBezTo>
                      <a:pt x="201" y="7464"/>
                      <a:pt x="402" y="7765"/>
                      <a:pt x="628" y="7990"/>
                    </a:cubicBezTo>
                    <a:cubicBezTo>
                      <a:pt x="1029" y="8492"/>
                      <a:pt x="1455" y="9018"/>
                      <a:pt x="1881" y="9444"/>
                    </a:cubicBezTo>
                    <a:cubicBezTo>
                      <a:pt x="3435" y="10998"/>
                      <a:pt x="5314" y="12251"/>
                      <a:pt x="7294" y="13103"/>
                    </a:cubicBezTo>
                    <a:cubicBezTo>
                      <a:pt x="8247" y="13504"/>
                      <a:pt x="9299" y="13930"/>
                      <a:pt x="10327" y="14030"/>
                    </a:cubicBezTo>
                    <a:cubicBezTo>
                      <a:pt x="10356" y="14039"/>
                      <a:pt x="10383" y="14044"/>
                      <a:pt x="10407" y="14044"/>
                    </a:cubicBezTo>
                    <a:cubicBezTo>
                      <a:pt x="10491" y="14044"/>
                      <a:pt x="10542" y="13993"/>
                      <a:pt x="10562" y="13922"/>
                    </a:cubicBezTo>
                    <a:lnTo>
                      <a:pt x="10562" y="13922"/>
                    </a:lnTo>
                    <a:cubicBezTo>
                      <a:pt x="12112" y="12671"/>
                      <a:pt x="13562" y="11220"/>
                      <a:pt x="14713" y="9644"/>
                    </a:cubicBezTo>
                    <a:cubicBezTo>
                      <a:pt x="15039" y="9243"/>
                      <a:pt x="15339" y="8817"/>
                      <a:pt x="15565" y="8391"/>
                    </a:cubicBezTo>
                    <a:cubicBezTo>
                      <a:pt x="15765" y="8191"/>
                      <a:pt x="15966" y="7865"/>
                      <a:pt x="15866" y="7664"/>
                    </a:cubicBezTo>
                    <a:cubicBezTo>
                      <a:pt x="15866" y="7464"/>
                      <a:pt x="15665" y="7238"/>
                      <a:pt x="15565" y="7038"/>
                    </a:cubicBezTo>
                    <a:cubicBezTo>
                      <a:pt x="13986" y="4431"/>
                      <a:pt x="11680" y="2351"/>
                      <a:pt x="8873" y="1198"/>
                    </a:cubicBezTo>
                    <a:cubicBezTo>
                      <a:pt x="7420" y="572"/>
                      <a:pt x="5841" y="246"/>
                      <a:pt x="4287" y="45"/>
                    </a:cubicBezTo>
                    <a:cubicBezTo>
                      <a:pt x="4136" y="45"/>
                      <a:pt x="3953" y="1"/>
                      <a:pt x="378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31"/>
              <p:cNvSpPr/>
              <p:nvPr/>
            </p:nvSpPr>
            <p:spPr>
              <a:xfrm>
                <a:off x="10111675" y="1019375"/>
                <a:ext cx="94000" cy="19865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7946" extrusionOk="0">
                    <a:moveTo>
                      <a:pt x="3760" y="1"/>
                    </a:moveTo>
                    <a:lnTo>
                      <a:pt x="3760" y="1"/>
                    </a:lnTo>
                    <a:cubicBezTo>
                      <a:pt x="2507" y="2607"/>
                      <a:pt x="1128" y="5214"/>
                      <a:pt x="0" y="7946"/>
                    </a:cubicBezTo>
                    <a:lnTo>
                      <a:pt x="3760" y="1"/>
                    </a:lnTo>
                    <a:close/>
                  </a:path>
                </a:pathLst>
              </a:custGeom>
              <a:solidFill>
                <a:srgbClr val="F467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31"/>
              <p:cNvSpPr/>
              <p:nvPr/>
            </p:nvSpPr>
            <p:spPr>
              <a:xfrm>
                <a:off x="10101750" y="1013500"/>
                <a:ext cx="113225" cy="210150"/>
              </a:xfrm>
              <a:custGeom>
                <a:avLst/>
                <a:gdLst/>
                <a:ahLst/>
                <a:cxnLst/>
                <a:rect l="l" t="t" r="r" b="b"/>
                <a:pathLst>
                  <a:path w="4529" h="8406" extrusionOk="0">
                    <a:moveTo>
                      <a:pt x="4160" y="0"/>
                    </a:moveTo>
                    <a:cubicBezTo>
                      <a:pt x="4080" y="0"/>
                      <a:pt x="3998" y="40"/>
                      <a:pt x="3931" y="136"/>
                    </a:cubicBezTo>
                    <a:cubicBezTo>
                      <a:pt x="2678" y="2742"/>
                      <a:pt x="1325" y="5349"/>
                      <a:pt x="72" y="7955"/>
                    </a:cubicBezTo>
                    <a:cubicBezTo>
                      <a:pt x="0" y="8186"/>
                      <a:pt x="194" y="8405"/>
                      <a:pt x="385" y="8405"/>
                    </a:cubicBezTo>
                    <a:cubicBezTo>
                      <a:pt x="462" y="8405"/>
                      <a:pt x="540" y="8368"/>
                      <a:pt x="598" y="8281"/>
                    </a:cubicBezTo>
                    <a:cubicBezTo>
                      <a:pt x="1851" y="5675"/>
                      <a:pt x="3104" y="3043"/>
                      <a:pt x="4458" y="436"/>
                    </a:cubicBezTo>
                    <a:cubicBezTo>
                      <a:pt x="4528" y="225"/>
                      <a:pt x="4350" y="0"/>
                      <a:pt x="41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31"/>
              <p:cNvSpPr/>
              <p:nvPr/>
            </p:nvSpPr>
            <p:spPr>
              <a:xfrm>
                <a:off x="10139875" y="1035050"/>
                <a:ext cx="120325" cy="219325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8773" extrusionOk="0">
                    <a:moveTo>
                      <a:pt x="4812" y="1"/>
                    </a:moveTo>
                    <a:lnTo>
                      <a:pt x="1692" y="5688"/>
                    </a:lnTo>
                    <a:lnTo>
                      <a:pt x="1692" y="5688"/>
                    </a:lnTo>
                    <a:cubicBezTo>
                      <a:pt x="2744" y="3794"/>
                      <a:pt x="3805" y="1902"/>
                      <a:pt x="4812" y="1"/>
                    </a:cubicBezTo>
                    <a:close/>
                    <a:moveTo>
                      <a:pt x="1692" y="5688"/>
                    </a:moveTo>
                    <a:cubicBezTo>
                      <a:pt x="1122" y="6714"/>
                      <a:pt x="555" y="7742"/>
                      <a:pt x="0" y="8773"/>
                    </a:cubicBezTo>
                    <a:lnTo>
                      <a:pt x="1692" y="5688"/>
                    </a:lnTo>
                    <a:close/>
                  </a:path>
                </a:pathLst>
              </a:custGeom>
              <a:solidFill>
                <a:srgbClr val="F467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31"/>
              <p:cNvSpPr/>
              <p:nvPr/>
            </p:nvSpPr>
            <p:spPr>
              <a:xfrm>
                <a:off x="10131375" y="1029075"/>
                <a:ext cx="137750" cy="231275"/>
              </a:xfrm>
              <a:custGeom>
                <a:avLst/>
                <a:gdLst/>
                <a:ahLst/>
                <a:cxnLst/>
                <a:rect l="l" t="t" r="r" b="b"/>
                <a:pathLst>
                  <a:path w="5510" h="9251" extrusionOk="0">
                    <a:moveTo>
                      <a:pt x="5130" y="1"/>
                    </a:moveTo>
                    <a:cubicBezTo>
                      <a:pt x="5053" y="1"/>
                      <a:pt x="4982" y="40"/>
                      <a:pt x="4952" y="139"/>
                    </a:cubicBezTo>
                    <a:cubicBezTo>
                      <a:pt x="3273" y="3047"/>
                      <a:pt x="1719" y="5979"/>
                      <a:pt x="140" y="8911"/>
                    </a:cubicBezTo>
                    <a:cubicBezTo>
                      <a:pt x="1" y="9050"/>
                      <a:pt x="212" y="9250"/>
                      <a:pt x="387" y="9250"/>
                    </a:cubicBezTo>
                    <a:cubicBezTo>
                      <a:pt x="465" y="9250"/>
                      <a:pt x="535" y="9211"/>
                      <a:pt x="566" y="9112"/>
                    </a:cubicBezTo>
                    <a:cubicBezTo>
                      <a:pt x="2120" y="6179"/>
                      <a:pt x="3799" y="3272"/>
                      <a:pt x="5353" y="340"/>
                    </a:cubicBezTo>
                    <a:cubicBezTo>
                      <a:pt x="5509" y="201"/>
                      <a:pt x="5304" y="1"/>
                      <a:pt x="513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31"/>
              <p:cNvSpPr/>
              <p:nvPr/>
            </p:nvSpPr>
            <p:spPr>
              <a:xfrm>
                <a:off x="10176825" y="1053225"/>
                <a:ext cx="132875" cy="224325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8973" extrusionOk="0">
                    <a:moveTo>
                      <a:pt x="5314" y="0"/>
                    </a:moveTo>
                    <a:lnTo>
                      <a:pt x="5314" y="0"/>
                    </a:lnTo>
                    <a:cubicBezTo>
                      <a:pt x="3334" y="2933"/>
                      <a:pt x="1555" y="5965"/>
                      <a:pt x="1" y="8973"/>
                    </a:cubicBezTo>
                    <a:lnTo>
                      <a:pt x="5314" y="0"/>
                    </a:lnTo>
                    <a:close/>
                  </a:path>
                </a:pathLst>
              </a:custGeom>
              <a:solidFill>
                <a:srgbClr val="F467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31"/>
              <p:cNvSpPr/>
              <p:nvPr/>
            </p:nvSpPr>
            <p:spPr>
              <a:xfrm>
                <a:off x="10166900" y="1045925"/>
                <a:ext cx="152025" cy="240375"/>
              </a:xfrm>
              <a:custGeom>
                <a:avLst/>
                <a:gdLst/>
                <a:ahLst/>
                <a:cxnLst/>
                <a:rect l="l" t="t" r="r" b="b"/>
                <a:pathLst>
                  <a:path w="6081" h="9615" extrusionOk="0">
                    <a:moveTo>
                      <a:pt x="5672" y="0"/>
                    </a:moveTo>
                    <a:cubicBezTo>
                      <a:pt x="5602" y="0"/>
                      <a:pt x="5539" y="28"/>
                      <a:pt x="5511" y="92"/>
                    </a:cubicBezTo>
                    <a:cubicBezTo>
                      <a:pt x="3531" y="3124"/>
                      <a:pt x="1751" y="6032"/>
                      <a:pt x="72" y="9165"/>
                    </a:cubicBezTo>
                    <a:cubicBezTo>
                      <a:pt x="1" y="9396"/>
                      <a:pt x="195" y="9614"/>
                      <a:pt x="385" y="9614"/>
                    </a:cubicBezTo>
                    <a:cubicBezTo>
                      <a:pt x="463" y="9614"/>
                      <a:pt x="540" y="9578"/>
                      <a:pt x="598" y="9490"/>
                    </a:cubicBezTo>
                    <a:cubicBezTo>
                      <a:pt x="2177" y="6358"/>
                      <a:pt x="3932" y="3325"/>
                      <a:pt x="5937" y="393"/>
                    </a:cubicBezTo>
                    <a:cubicBezTo>
                      <a:pt x="6080" y="177"/>
                      <a:pt x="5851" y="0"/>
                      <a:pt x="56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31"/>
              <p:cNvSpPr/>
              <p:nvPr/>
            </p:nvSpPr>
            <p:spPr>
              <a:xfrm>
                <a:off x="10208175" y="1082050"/>
                <a:ext cx="138475" cy="216800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8672" extrusionOk="0">
                    <a:moveTo>
                      <a:pt x="5539" y="0"/>
                    </a:moveTo>
                    <a:lnTo>
                      <a:pt x="0" y="8672"/>
                    </a:lnTo>
                    <a:cubicBezTo>
                      <a:pt x="1980" y="5840"/>
                      <a:pt x="3760" y="2933"/>
                      <a:pt x="5539" y="0"/>
                    </a:cubicBezTo>
                    <a:close/>
                  </a:path>
                </a:pathLst>
              </a:custGeom>
              <a:solidFill>
                <a:srgbClr val="F467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31"/>
              <p:cNvSpPr/>
              <p:nvPr/>
            </p:nvSpPr>
            <p:spPr>
              <a:xfrm>
                <a:off x="10199025" y="1074750"/>
                <a:ext cx="154450" cy="229800"/>
              </a:xfrm>
              <a:custGeom>
                <a:avLst/>
                <a:gdLst/>
                <a:ahLst/>
                <a:cxnLst/>
                <a:rect l="l" t="t" r="r" b="b"/>
                <a:pathLst>
                  <a:path w="6178" h="9192" extrusionOk="0">
                    <a:moveTo>
                      <a:pt x="5787" y="0"/>
                    </a:moveTo>
                    <a:cubicBezTo>
                      <a:pt x="5711" y="0"/>
                      <a:pt x="5636" y="28"/>
                      <a:pt x="5579" y="92"/>
                    </a:cubicBezTo>
                    <a:cubicBezTo>
                      <a:pt x="3900" y="3099"/>
                      <a:pt x="2020" y="5931"/>
                      <a:pt x="141" y="8864"/>
                    </a:cubicBezTo>
                    <a:cubicBezTo>
                      <a:pt x="1" y="9003"/>
                      <a:pt x="214" y="9191"/>
                      <a:pt x="390" y="9191"/>
                    </a:cubicBezTo>
                    <a:cubicBezTo>
                      <a:pt x="466" y="9191"/>
                      <a:pt x="536" y="9156"/>
                      <a:pt x="567" y="9064"/>
                    </a:cubicBezTo>
                    <a:cubicBezTo>
                      <a:pt x="2547" y="6232"/>
                      <a:pt x="4326" y="3325"/>
                      <a:pt x="6105" y="392"/>
                    </a:cubicBezTo>
                    <a:cubicBezTo>
                      <a:pt x="6177" y="177"/>
                      <a:pt x="5979" y="0"/>
                      <a:pt x="57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31"/>
              <p:cNvSpPr/>
              <p:nvPr/>
            </p:nvSpPr>
            <p:spPr>
              <a:xfrm>
                <a:off x="10249525" y="1105225"/>
                <a:ext cx="130975" cy="211800"/>
              </a:xfrm>
              <a:custGeom>
                <a:avLst/>
                <a:gdLst/>
                <a:ahLst/>
                <a:cxnLst/>
                <a:rect l="l" t="t" r="r" b="b"/>
                <a:pathLst>
                  <a:path w="5239" h="8472" extrusionOk="0">
                    <a:moveTo>
                      <a:pt x="5238" y="1"/>
                    </a:moveTo>
                    <a:lnTo>
                      <a:pt x="1466" y="6101"/>
                    </a:lnTo>
                    <a:lnTo>
                      <a:pt x="1466" y="6101"/>
                    </a:lnTo>
                    <a:cubicBezTo>
                      <a:pt x="2796" y="4100"/>
                      <a:pt x="4064" y="2088"/>
                      <a:pt x="5238" y="1"/>
                    </a:cubicBezTo>
                    <a:close/>
                    <a:moveTo>
                      <a:pt x="1466" y="6101"/>
                    </a:moveTo>
                    <a:cubicBezTo>
                      <a:pt x="1263" y="6407"/>
                      <a:pt x="1058" y="6713"/>
                      <a:pt x="852" y="7018"/>
                    </a:cubicBezTo>
                    <a:cubicBezTo>
                      <a:pt x="527" y="7519"/>
                      <a:pt x="226" y="7945"/>
                      <a:pt x="0" y="8472"/>
                    </a:cubicBezTo>
                    <a:lnTo>
                      <a:pt x="1466" y="6101"/>
                    </a:lnTo>
                    <a:close/>
                  </a:path>
                </a:pathLst>
              </a:custGeom>
              <a:solidFill>
                <a:srgbClr val="F467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31"/>
              <p:cNvSpPr/>
              <p:nvPr/>
            </p:nvSpPr>
            <p:spPr>
              <a:xfrm>
                <a:off x="10241025" y="1099025"/>
                <a:ext cx="147775" cy="223975"/>
              </a:xfrm>
              <a:custGeom>
                <a:avLst/>
                <a:gdLst/>
                <a:ahLst/>
                <a:cxnLst/>
                <a:rect l="l" t="t" r="r" b="b"/>
                <a:pathLst>
                  <a:path w="5911" h="8959" extrusionOk="0">
                    <a:moveTo>
                      <a:pt x="5617" y="1"/>
                    </a:moveTo>
                    <a:cubicBezTo>
                      <a:pt x="5529" y="1"/>
                      <a:pt x="5430" y="45"/>
                      <a:pt x="5353" y="148"/>
                    </a:cubicBezTo>
                    <a:cubicBezTo>
                      <a:pt x="4526" y="1627"/>
                      <a:pt x="3699" y="2980"/>
                      <a:pt x="2746" y="4434"/>
                    </a:cubicBezTo>
                    <a:cubicBezTo>
                      <a:pt x="2345" y="5161"/>
                      <a:pt x="1919" y="5787"/>
                      <a:pt x="1393" y="6514"/>
                    </a:cubicBezTo>
                    <a:cubicBezTo>
                      <a:pt x="967" y="7141"/>
                      <a:pt x="466" y="7893"/>
                      <a:pt x="140" y="8620"/>
                    </a:cubicBezTo>
                    <a:cubicBezTo>
                      <a:pt x="1" y="8759"/>
                      <a:pt x="151" y="8958"/>
                      <a:pt x="332" y="8958"/>
                    </a:cubicBezTo>
                    <a:cubicBezTo>
                      <a:pt x="411" y="8958"/>
                      <a:pt x="497" y="8920"/>
                      <a:pt x="566" y="8820"/>
                    </a:cubicBezTo>
                    <a:cubicBezTo>
                      <a:pt x="967" y="8093"/>
                      <a:pt x="1393" y="7467"/>
                      <a:pt x="1919" y="6740"/>
                    </a:cubicBezTo>
                    <a:cubicBezTo>
                      <a:pt x="2345" y="6113"/>
                      <a:pt x="2746" y="5386"/>
                      <a:pt x="3273" y="4760"/>
                    </a:cubicBezTo>
                    <a:cubicBezTo>
                      <a:pt x="4100" y="3281"/>
                      <a:pt x="4952" y="1828"/>
                      <a:pt x="5779" y="374"/>
                    </a:cubicBezTo>
                    <a:cubicBezTo>
                      <a:pt x="5910" y="160"/>
                      <a:pt x="5783" y="1"/>
                      <a:pt x="561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31"/>
              <p:cNvSpPr/>
              <p:nvPr/>
            </p:nvSpPr>
            <p:spPr>
              <a:xfrm>
                <a:off x="10289000" y="1142200"/>
                <a:ext cx="125325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7620" extrusionOk="0">
                    <a:moveTo>
                      <a:pt x="5013" y="0"/>
                    </a:moveTo>
                    <a:lnTo>
                      <a:pt x="0" y="7619"/>
                    </a:lnTo>
                    <a:cubicBezTo>
                      <a:pt x="1780" y="5113"/>
                      <a:pt x="3434" y="2607"/>
                      <a:pt x="5013" y="0"/>
                    </a:cubicBezTo>
                    <a:close/>
                  </a:path>
                </a:pathLst>
              </a:custGeom>
              <a:solidFill>
                <a:srgbClr val="F467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31"/>
              <p:cNvSpPr/>
              <p:nvPr/>
            </p:nvSpPr>
            <p:spPr>
              <a:xfrm>
                <a:off x="10279925" y="1135550"/>
                <a:ext cx="143025" cy="201675"/>
              </a:xfrm>
              <a:custGeom>
                <a:avLst/>
                <a:gdLst/>
                <a:ahLst/>
                <a:cxnLst/>
                <a:rect l="l" t="t" r="r" b="b"/>
                <a:pathLst>
                  <a:path w="5721" h="8067" extrusionOk="0">
                    <a:moveTo>
                      <a:pt x="5437" y="0"/>
                    </a:moveTo>
                    <a:cubicBezTo>
                      <a:pt x="5348" y="0"/>
                      <a:pt x="5247" y="49"/>
                      <a:pt x="5175" y="166"/>
                    </a:cubicBezTo>
                    <a:cubicBezTo>
                      <a:pt x="3596" y="2773"/>
                      <a:pt x="1917" y="5279"/>
                      <a:pt x="163" y="7685"/>
                    </a:cubicBezTo>
                    <a:cubicBezTo>
                      <a:pt x="0" y="7902"/>
                      <a:pt x="176" y="8066"/>
                      <a:pt x="362" y="8066"/>
                    </a:cubicBezTo>
                    <a:cubicBezTo>
                      <a:pt x="434" y="8066"/>
                      <a:pt x="508" y="8042"/>
                      <a:pt x="564" y="7986"/>
                    </a:cubicBezTo>
                    <a:cubicBezTo>
                      <a:pt x="2343" y="5580"/>
                      <a:pt x="4022" y="2973"/>
                      <a:pt x="5576" y="367"/>
                    </a:cubicBezTo>
                    <a:cubicBezTo>
                      <a:pt x="5721" y="157"/>
                      <a:pt x="5597" y="0"/>
                      <a:pt x="54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31"/>
              <p:cNvSpPr/>
              <p:nvPr/>
            </p:nvSpPr>
            <p:spPr>
              <a:xfrm>
                <a:off x="10377975" y="1199200"/>
                <a:ext cx="49525" cy="68325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2733" extrusionOk="0">
                    <a:moveTo>
                      <a:pt x="1980" y="1"/>
                    </a:moveTo>
                    <a:lnTo>
                      <a:pt x="0" y="2733"/>
                    </a:lnTo>
                    <a:cubicBezTo>
                      <a:pt x="627" y="1881"/>
                      <a:pt x="1353" y="953"/>
                      <a:pt x="1980" y="1"/>
                    </a:cubicBezTo>
                    <a:close/>
                  </a:path>
                </a:pathLst>
              </a:custGeom>
              <a:solidFill>
                <a:srgbClr val="F467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31"/>
              <p:cNvSpPr/>
              <p:nvPr/>
            </p:nvSpPr>
            <p:spPr>
              <a:xfrm>
                <a:off x="10369825" y="1193550"/>
                <a:ext cx="661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647" h="3235" extrusionOk="0">
                    <a:moveTo>
                      <a:pt x="2311" y="0"/>
                    </a:moveTo>
                    <a:cubicBezTo>
                      <a:pt x="2232" y="0"/>
                      <a:pt x="2148" y="36"/>
                      <a:pt x="2080" y="127"/>
                    </a:cubicBezTo>
                    <a:cubicBezTo>
                      <a:pt x="1454" y="1079"/>
                      <a:pt x="827" y="1906"/>
                      <a:pt x="101" y="2859"/>
                    </a:cubicBezTo>
                    <a:cubicBezTo>
                      <a:pt x="0" y="2959"/>
                      <a:pt x="0" y="3059"/>
                      <a:pt x="101" y="3159"/>
                    </a:cubicBezTo>
                    <a:cubicBezTo>
                      <a:pt x="151" y="3209"/>
                      <a:pt x="232" y="3235"/>
                      <a:pt x="301" y="3235"/>
                    </a:cubicBezTo>
                    <a:cubicBezTo>
                      <a:pt x="370" y="3235"/>
                      <a:pt x="426" y="3209"/>
                      <a:pt x="426" y="3159"/>
                    </a:cubicBezTo>
                    <a:cubicBezTo>
                      <a:pt x="1153" y="2332"/>
                      <a:pt x="1880" y="1280"/>
                      <a:pt x="2507" y="352"/>
                    </a:cubicBezTo>
                    <a:cubicBezTo>
                      <a:pt x="2647" y="195"/>
                      <a:pt x="2493" y="0"/>
                      <a:pt x="231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31"/>
              <p:cNvSpPr/>
              <p:nvPr/>
            </p:nvSpPr>
            <p:spPr>
              <a:xfrm>
                <a:off x="10202525" y="1050725"/>
                <a:ext cx="13175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53" extrusionOk="0">
                    <a:moveTo>
                      <a:pt x="527" y="0"/>
                    </a:moveTo>
                    <a:lnTo>
                      <a:pt x="527" y="0"/>
                    </a:lnTo>
                    <a:cubicBezTo>
                      <a:pt x="494" y="69"/>
                      <a:pt x="465" y="135"/>
                      <a:pt x="436" y="198"/>
                    </a:cubicBezTo>
                    <a:lnTo>
                      <a:pt x="436" y="198"/>
                    </a:lnTo>
                    <a:lnTo>
                      <a:pt x="527" y="0"/>
                    </a:lnTo>
                    <a:close/>
                    <a:moveTo>
                      <a:pt x="436" y="198"/>
                    </a:moveTo>
                    <a:lnTo>
                      <a:pt x="1" y="1153"/>
                    </a:lnTo>
                    <a:cubicBezTo>
                      <a:pt x="190" y="796"/>
                      <a:pt x="291" y="527"/>
                      <a:pt x="436" y="198"/>
                    </a:cubicBezTo>
                    <a:close/>
                  </a:path>
                </a:pathLst>
              </a:custGeom>
              <a:solidFill>
                <a:srgbClr val="F467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31"/>
              <p:cNvSpPr/>
              <p:nvPr/>
            </p:nvSpPr>
            <p:spPr>
              <a:xfrm>
                <a:off x="10195000" y="1045700"/>
                <a:ext cx="28850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555" extrusionOk="0">
                    <a:moveTo>
                      <a:pt x="928" y="1"/>
                    </a:moveTo>
                    <a:cubicBezTo>
                      <a:pt x="828" y="1"/>
                      <a:pt x="728" y="1"/>
                      <a:pt x="627" y="101"/>
                    </a:cubicBezTo>
                    <a:cubicBezTo>
                      <a:pt x="427" y="502"/>
                      <a:pt x="201" y="828"/>
                      <a:pt x="101" y="1128"/>
                    </a:cubicBezTo>
                    <a:cubicBezTo>
                      <a:pt x="1" y="1254"/>
                      <a:pt x="1" y="1454"/>
                      <a:pt x="101" y="1554"/>
                    </a:cubicBezTo>
                    <a:cubicBezTo>
                      <a:pt x="302" y="1554"/>
                      <a:pt x="427" y="1554"/>
                      <a:pt x="527" y="1454"/>
                    </a:cubicBezTo>
                    <a:cubicBezTo>
                      <a:pt x="728" y="1028"/>
                      <a:pt x="928" y="727"/>
                      <a:pt x="1053" y="402"/>
                    </a:cubicBezTo>
                    <a:cubicBezTo>
                      <a:pt x="1154" y="301"/>
                      <a:pt x="1154" y="101"/>
                      <a:pt x="9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31"/>
              <p:cNvSpPr/>
              <p:nvPr/>
            </p:nvSpPr>
            <p:spPr>
              <a:xfrm>
                <a:off x="10098525" y="1136550"/>
                <a:ext cx="20700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1580" extrusionOk="0">
                    <a:moveTo>
                      <a:pt x="827" y="1"/>
                    </a:moveTo>
                    <a:lnTo>
                      <a:pt x="0" y="1580"/>
                    </a:lnTo>
                    <a:cubicBezTo>
                      <a:pt x="301" y="1053"/>
                      <a:pt x="627" y="527"/>
                      <a:pt x="827" y="1"/>
                    </a:cubicBezTo>
                    <a:close/>
                  </a:path>
                </a:pathLst>
              </a:custGeom>
              <a:solidFill>
                <a:srgbClr val="F467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31"/>
              <p:cNvSpPr/>
              <p:nvPr/>
            </p:nvSpPr>
            <p:spPr>
              <a:xfrm>
                <a:off x="10090375" y="1129675"/>
                <a:ext cx="36975" cy="52425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097" extrusionOk="0">
                    <a:moveTo>
                      <a:pt x="1116" y="0"/>
                    </a:moveTo>
                    <a:cubicBezTo>
                      <a:pt x="1053" y="0"/>
                      <a:pt x="1003" y="25"/>
                      <a:pt x="953" y="75"/>
                    </a:cubicBezTo>
                    <a:cubicBezTo>
                      <a:pt x="627" y="602"/>
                      <a:pt x="426" y="1228"/>
                      <a:pt x="101" y="1754"/>
                    </a:cubicBezTo>
                    <a:cubicBezTo>
                      <a:pt x="0" y="1855"/>
                      <a:pt x="101" y="1955"/>
                      <a:pt x="226" y="2055"/>
                    </a:cubicBezTo>
                    <a:cubicBezTo>
                      <a:pt x="255" y="2085"/>
                      <a:pt x="285" y="2097"/>
                      <a:pt x="314" y="2097"/>
                    </a:cubicBezTo>
                    <a:cubicBezTo>
                      <a:pt x="385" y="2097"/>
                      <a:pt x="456" y="2026"/>
                      <a:pt x="527" y="1955"/>
                    </a:cubicBezTo>
                    <a:cubicBezTo>
                      <a:pt x="852" y="1429"/>
                      <a:pt x="1153" y="902"/>
                      <a:pt x="1479" y="401"/>
                    </a:cubicBezTo>
                    <a:cubicBezTo>
                      <a:pt x="1479" y="276"/>
                      <a:pt x="1479" y="75"/>
                      <a:pt x="1354" y="75"/>
                    </a:cubicBezTo>
                    <a:cubicBezTo>
                      <a:pt x="1253" y="25"/>
                      <a:pt x="1178" y="0"/>
                      <a:pt x="11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31"/>
              <p:cNvSpPr/>
              <p:nvPr/>
            </p:nvSpPr>
            <p:spPr>
              <a:xfrm>
                <a:off x="10278350" y="1100225"/>
                <a:ext cx="28825" cy="55150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2206" extrusionOk="0">
                    <a:moveTo>
                      <a:pt x="1153" y="0"/>
                    </a:moveTo>
                    <a:lnTo>
                      <a:pt x="1153" y="0"/>
                    </a:lnTo>
                    <a:cubicBezTo>
                      <a:pt x="905" y="424"/>
                      <a:pt x="699" y="847"/>
                      <a:pt x="486" y="1276"/>
                    </a:cubicBezTo>
                    <a:lnTo>
                      <a:pt x="486" y="1276"/>
                    </a:lnTo>
                    <a:lnTo>
                      <a:pt x="1153" y="0"/>
                    </a:lnTo>
                    <a:close/>
                    <a:moveTo>
                      <a:pt x="486" y="1276"/>
                    </a:moveTo>
                    <a:lnTo>
                      <a:pt x="0" y="2206"/>
                    </a:lnTo>
                    <a:cubicBezTo>
                      <a:pt x="178" y="1892"/>
                      <a:pt x="334" y="1582"/>
                      <a:pt x="486" y="1276"/>
                    </a:cubicBezTo>
                    <a:close/>
                  </a:path>
                </a:pathLst>
              </a:custGeom>
              <a:solidFill>
                <a:srgbClr val="F467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31"/>
              <p:cNvSpPr/>
              <p:nvPr/>
            </p:nvSpPr>
            <p:spPr>
              <a:xfrm>
                <a:off x="10269825" y="1093700"/>
                <a:ext cx="46050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1842" h="2694" extrusionOk="0">
                    <a:moveTo>
                      <a:pt x="1503" y="1"/>
                    </a:moveTo>
                    <a:cubicBezTo>
                      <a:pt x="1415" y="1"/>
                      <a:pt x="1328" y="48"/>
                      <a:pt x="1294" y="161"/>
                    </a:cubicBezTo>
                    <a:cubicBezTo>
                      <a:pt x="867" y="888"/>
                      <a:pt x="441" y="1614"/>
                      <a:pt x="141" y="2341"/>
                    </a:cubicBezTo>
                    <a:cubicBezTo>
                      <a:pt x="0" y="2499"/>
                      <a:pt x="154" y="2693"/>
                      <a:pt x="337" y="2693"/>
                    </a:cubicBezTo>
                    <a:cubicBezTo>
                      <a:pt x="415" y="2693"/>
                      <a:pt x="499" y="2657"/>
                      <a:pt x="567" y="2567"/>
                    </a:cubicBezTo>
                    <a:cubicBezTo>
                      <a:pt x="968" y="1840"/>
                      <a:pt x="1294" y="1088"/>
                      <a:pt x="1695" y="361"/>
                    </a:cubicBezTo>
                    <a:cubicBezTo>
                      <a:pt x="1842" y="165"/>
                      <a:pt x="1669" y="1"/>
                      <a:pt x="150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31"/>
              <p:cNvSpPr/>
              <p:nvPr/>
            </p:nvSpPr>
            <p:spPr>
              <a:xfrm>
                <a:off x="10346625" y="1191700"/>
                <a:ext cx="7550" cy="15675"/>
              </a:xfrm>
              <a:custGeom>
                <a:avLst/>
                <a:gdLst/>
                <a:ahLst/>
                <a:cxnLst/>
                <a:rect l="l" t="t" r="r" b="b"/>
                <a:pathLst>
                  <a:path w="302" h="627" extrusionOk="0">
                    <a:moveTo>
                      <a:pt x="302" y="0"/>
                    </a:moveTo>
                    <a:lnTo>
                      <a:pt x="302" y="0"/>
                    </a:lnTo>
                    <a:cubicBezTo>
                      <a:pt x="252" y="100"/>
                      <a:pt x="201" y="207"/>
                      <a:pt x="151" y="314"/>
                    </a:cubicBezTo>
                    <a:lnTo>
                      <a:pt x="302" y="0"/>
                    </a:lnTo>
                    <a:close/>
                    <a:moveTo>
                      <a:pt x="151" y="314"/>
                    </a:moveTo>
                    <a:lnTo>
                      <a:pt x="1" y="627"/>
                    </a:lnTo>
                    <a:cubicBezTo>
                      <a:pt x="51" y="527"/>
                      <a:pt x="101" y="420"/>
                      <a:pt x="151" y="314"/>
                    </a:cubicBezTo>
                    <a:close/>
                  </a:path>
                </a:pathLst>
              </a:custGeom>
              <a:solidFill>
                <a:srgbClr val="F467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31"/>
              <p:cNvSpPr/>
              <p:nvPr/>
            </p:nvSpPr>
            <p:spPr>
              <a:xfrm>
                <a:off x="10338500" y="1184575"/>
                <a:ext cx="23825" cy="3032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1213" extrusionOk="0">
                    <a:moveTo>
                      <a:pt x="617" y="1"/>
                    </a:moveTo>
                    <a:cubicBezTo>
                      <a:pt x="541" y="1"/>
                      <a:pt x="484" y="56"/>
                      <a:pt x="426" y="185"/>
                    </a:cubicBezTo>
                    <a:cubicBezTo>
                      <a:pt x="326" y="385"/>
                      <a:pt x="201" y="586"/>
                      <a:pt x="0" y="812"/>
                    </a:cubicBezTo>
                    <a:cubicBezTo>
                      <a:pt x="0" y="912"/>
                      <a:pt x="0" y="1112"/>
                      <a:pt x="100" y="1213"/>
                    </a:cubicBezTo>
                    <a:cubicBezTo>
                      <a:pt x="201" y="1213"/>
                      <a:pt x="426" y="1213"/>
                      <a:pt x="526" y="1112"/>
                    </a:cubicBezTo>
                    <a:cubicBezTo>
                      <a:pt x="627" y="812"/>
                      <a:pt x="727" y="586"/>
                      <a:pt x="827" y="385"/>
                    </a:cubicBezTo>
                    <a:cubicBezTo>
                      <a:pt x="953" y="285"/>
                      <a:pt x="953" y="85"/>
                      <a:pt x="827" y="85"/>
                    </a:cubicBezTo>
                    <a:cubicBezTo>
                      <a:pt x="742" y="31"/>
                      <a:pt x="674" y="1"/>
                      <a:pt x="61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D087B8F-7513-4050-83BE-110BE7237B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104632"/>
              </p:ext>
            </p:extLst>
          </p:nvPr>
        </p:nvGraphicFramePr>
        <p:xfrm>
          <a:off x="4638368" y="1550205"/>
          <a:ext cx="4026309" cy="2202896"/>
        </p:xfrm>
        <a:graphic>
          <a:graphicData uri="http://schemas.openxmlformats.org/drawingml/2006/table">
            <a:tbl>
              <a:tblPr/>
              <a:tblGrid>
                <a:gridCol w="4026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4774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bs-Latn-BA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ldrich"/>
                          <a:ea typeface="Times New Roman"/>
                          <a:cs typeface="Arial"/>
                          <a:hlinkClick r:id="rId4" action="ppaction://hlinksldjump"/>
                        </a:rPr>
                        <a:t>Информатика у савременом друштву</a:t>
                      </a:r>
                      <a:endParaRPr lang="en-US"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ldrich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4832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bs-Latn-BA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ldrich"/>
                          <a:ea typeface="Times New Roman"/>
                          <a:cs typeface="Arial"/>
                          <a:hlinkClick r:id="rId5" action="ppaction://hlinksldjump"/>
                        </a:rPr>
                        <a:t>Употреба персоналног рачунара</a:t>
                      </a:r>
                      <a:endParaRPr lang="en-US"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ldrich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446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bs-Latn-BA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ldrich"/>
                          <a:ea typeface="Times New Roman"/>
                          <a:cs typeface="Arial"/>
                          <a:hlinkClick r:id="rId6" action="ppaction://hlinksldjump"/>
                        </a:rPr>
                        <a:t>Рад са подацима</a:t>
                      </a:r>
                      <a:endParaRPr lang="en-US"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ldrich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887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300"/>
                        </a:spcAft>
                        <a:buFont typeface="+mj-lt"/>
                        <a:buNone/>
                      </a:pPr>
                      <a:r>
                        <a:rPr lang="bs-Latn-BA" sz="20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Aldrich"/>
                          <a:ea typeface="Times New Roman"/>
                          <a:cs typeface="Arial"/>
                          <a:hlinkClick r:id="rId7" action="ppaction://hlinksldjump"/>
                        </a:rPr>
                        <a:t>Обрада текста</a:t>
                      </a:r>
                      <a:endParaRPr lang="en-US" sz="16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Aldrich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Наслов 3">
            <a:extLst>
              <a:ext uri="{FF2B5EF4-FFF2-40B4-BE49-F238E27FC236}">
                <a16:creationId xmlns:a16="http://schemas.microsoft.com/office/drawing/2014/main" id="{D7764D95-EA5E-4EC9-0406-E3BCE07FA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0" y="907280"/>
            <a:ext cx="3441000" cy="426900"/>
          </a:xfrm>
        </p:spPr>
        <p:txBody>
          <a:bodyPr/>
          <a:lstStyle/>
          <a:p>
            <a:r>
              <a:rPr lang="sr-Cyrl-RS" dirty="0">
                <a:solidFill>
                  <a:schemeClr val="tx1"/>
                </a:solidFill>
              </a:rPr>
              <a:t>Наставне теме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Правоугаоник 6">
            <a:hlinkClick r:id="rId8" action="ppaction://hlinksldjump"/>
            <a:extLst>
              <a:ext uri="{FF2B5EF4-FFF2-40B4-BE49-F238E27FC236}">
                <a16:creationId xmlns:a16="http://schemas.microsoft.com/office/drawing/2014/main" id="{D3B6A34E-037D-E1F3-F33D-88C4C1BFACEC}"/>
              </a:ext>
            </a:extLst>
          </p:cNvPr>
          <p:cNvSpPr/>
          <p:nvPr/>
        </p:nvSpPr>
        <p:spPr>
          <a:xfrm>
            <a:off x="7860891" y="4299154"/>
            <a:ext cx="921774" cy="4830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Права линија спајања са стрелицом 7">
            <a:extLst>
              <a:ext uri="{FF2B5EF4-FFF2-40B4-BE49-F238E27FC236}">
                <a16:creationId xmlns:a16="http://schemas.microsoft.com/office/drawing/2014/main" id="{6F98A95A-52F2-63F3-8B29-55A6DE5C1C9B}"/>
              </a:ext>
            </a:extLst>
          </p:cNvPr>
          <p:cNvCxnSpPr/>
          <p:nvPr/>
        </p:nvCxnSpPr>
        <p:spPr>
          <a:xfrm flipH="1">
            <a:off x="8023123" y="4542503"/>
            <a:ext cx="648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34"/>
          <p:cNvSpPr/>
          <p:nvPr/>
        </p:nvSpPr>
        <p:spPr>
          <a:xfrm>
            <a:off x="-583155" y="6088800"/>
            <a:ext cx="10653209" cy="159065"/>
          </a:xfrm>
          <a:custGeom>
            <a:avLst/>
            <a:gdLst/>
            <a:ahLst/>
            <a:cxnLst/>
            <a:rect l="l" t="t" r="r" b="b"/>
            <a:pathLst>
              <a:path w="273857" h="4089" extrusionOk="0"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lnTo>
                  <a:pt x="0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4088"/>
                </a:lnTo>
                <a:lnTo>
                  <a:pt x="273856" y="4088"/>
                </a:lnTo>
                <a:lnTo>
                  <a:pt x="273856" y="164"/>
                </a:lnTo>
                <a:lnTo>
                  <a:pt x="273856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164"/>
                </a:lnTo>
                <a:close/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close/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164"/>
                </a:lnTo>
                <a:close/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164"/>
                </a:lnTo>
                <a:close/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164"/>
                </a:lnTo>
                <a:close/>
                <a:moveTo>
                  <a:pt x="0" y="164"/>
                </a:moveTo>
                <a:lnTo>
                  <a:pt x="0" y="164"/>
                </a:lnTo>
                <a:lnTo>
                  <a:pt x="0" y="164"/>
                </a:lnTo>
                <a:close/>
                <a:moveTo>
                  <a:pt x="273856" y="164"/>
                </a:moveTo>
                <a:lnTo>
                  <a:pt x="273856" y="164"/>
                </a:lnTo>
                <a:lnTo>
                  <a:pt x="273856" y="164"/>
                </a:lnTo>
                <a:close/>
                <a:moveTo>
                  <a:pt x="273856" y="1"/>
                </a:moveTo>
                <a:lnTo>
                  <a:pt x="273856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34"/>
          <p:cNvSpPr txBox="1">
            <a:spLocks noGrp="1"/>
          </p:cNvSpPr>
          <p:nvPr>
            <p:ph type="subTitle" idx="1"/>
          </p:nvPr>
        </p:nvSpPr>
        <p:spPr>
          <a:xfrm>
            <a:off x="1043913" y="651099"/>
            <a:ext cx="6983361" cy="267565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l"/>
            <a:r>
              <a:rPr lang="sr-Cyrl-RS" sz="2200" dirty="0">
                <a:latin typeface="Aldrich"/>
              </a:rPr>
              <a:t>Кроз ову наставну тему поред </a:t>
            </a:r>
            <a:r>
              <a:rPr lang="sr-Cyrl-RS" sz="2200" dirty="0" err="1">
                <a:latin typeface="Aldrich"/>
              </a:rPr>
              <a:t>примјене</a:t>
            </a:r>
            <a:r>
              <a:rPr lang="sr-Cyrl-RS" sz="2200" dirty="0">
                <a:latin typeface="Aldrich"/>
              </a:rPr>
              <a:t> основних команди у графичком дизајну ученици треба да развију и креативност.</a:t>
            </a:r>
          </a:p>
          <a:p>
            <a:pPr marL="0" indent="0" algn="l"/>
            <a:endParaRPr lang="sr-Cyrl-RS" sz="2200" dirty="0">
              <a:latin typeface="Aldrich"/>
            </a:endParaRPr>
          </a:p>
          <a:p>
            <a:pPr marL="0" indent="0" algn="l"/>
            <a:r>
              <a:rPr lang="sr-Cyrl-RS" sz="2200" dirty="0">
                <a:latin typeface="Aldrich"/>
              </a:rPr>
              <a:t>Из тог разлога препоручено је не само изучавати појединачне команде већ их </a:t>
            </a:r>
            <a:r>
              <a:rPr lang="sr-Cyrl-RS" sz="2200" dirty="0" err="1">
                <a:latin typeface="Aldrich"/>
              </a:rPr>
              <a:t>примјењивати</a:t>
            </a:r>
            <a:r>
              <a:rPr lang="sr-Cyrl-RS" sz="2200" dirty="0">
                <a:latin typeface="Aldrich"/>
              </a:rPr>
              <a:t> у конкретном проблему (нпр. направити рекламни летак за свој мали бизнис )   </a:t>
            </a:r>
          </a:p>
          <a:p>
            <a:pPr marL="0" indent="0" algn="l"/>
            <a:endParaRPr lang="sr-Cyrl-RS" sz="2200" dirty="0">
              <a:latin typeface="Aldrich"/>
            </a:endParaRPr>
          </a:p>
        </p:txBody>
      </p:sp>
      <p:grpSp>
        <p:nvGrpSpPr>
          <p:cNvPr id="788" name="Google Shape;788;p34"/>
          <p:cNvGrpSpPr/>
          <p:nvPr/>
        </p:nvGrpSpPr>
        <p:grpSpPr>
          <a:xfrm flipH="1">
            <a:off x="4355757" y="4279475"/>
            <a:ext cx="432486" cy="575340"/>
            <a:chOff x="3600400" y="2783875"/>
            <a:chExt cx="402275" cy="535100"/>
          </a:xfrm>
        </p:grpSpPr>
        <p:sp>
          <p:nvSpPr>
            <p:cNvPr id="789" name="Google Shape;789;p34"/>
            <p:cNvSpPr/>
            <p:nvPr/>
          </p:nvSpPr>
          <p:spPr>
            <a:xfrm>
              <a:off x="3631725" y="3070825"/>
              <a:ext cx="195525" cy="237500"/>
            </a:xfrm>
            <a:custGeom>
              <a:avLst/>
              <a:gdLst/>
              <a:ahLst/>
              <a:cxnLst/>
              <a:rect l="l" t="t" r="r" b="b"/>
              <a:pathLst>
                <a:path w="7821" h="9500" extrusionOk="0">
                  <a:moveTo>
                    <a:pt x="3033" y="1"/>
                  </a:moveTo>
                  <a:lnTo>
                    <a:pt x="1" y="7620"/>
                  </a:lnTo>
                  <a:lnTo>
                    <a:pt x="2808" y="7520"/>
                  </a:lnTo>
                  <a:lnTo>
                    <a:pt x="4687" y="9500"/>
                  </a:lnTo>
                  <a:lnTo>
                    <a:pt x="7820" y="1881"/>
                  </a:lnTo>
                  <a:lnTo>
                    <a:pt x="30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4"/>
            <p:cNvSpPr/>
            <p:nvPr/>
          </p:nvSpPr>
          <p:spPr>
            <a:xfrm>
              <a:off x="3623575" y="3062700"/>
              <a:ext cx="211825" cy="256275"/>
            </a:xfrm>
            <a:custGeom>
              <a:avLst/>
              <a:gdLst/>
              <a:ahLst/>
              <a:cxnLst/>
              <a:rect l="l" t="t" r="r" b="b"/>
              <a:pathLst>
                <a:path w="8473" h="10251" extrusionOk="0">
                  <a:moveTo>
                    <a:pt x="3459" y="627"/>
                  </a:moveTo>
                  <a:lnTo>
                    <a:pt x="7845" y="2306"/>
                  </a:lnTo>
                  <a:lnTo>
                    <a:pt x="5009" y="9483"/>
                  </a:lnTo>
                  <a:lnTo>
                    <a:pt x="3259" y="7644"/>
                  </a:lnTo>
                  <a:lnTo>
                    <a:pt x="627" y="7744"/>
                  </a:lnTo>
                  <a:lnTo>
                    <a:pt x="3459" y="627"/>
                  </a:lnTo>
                  <a:close/>
                  <a:moveTo>
                    <a:pt x="3259" y="0"/>
                  </a:moveTo>
                  <a:lnTo>
                    <a:pt x="1" y="8145"/>
                  </a:lnTo>
                  <a:lnTo>
                    <a:pt x="1" y="8145"/>
                  </a:lnTo>
                  <a:lnTo>
                    <a:pt x="3033" y="8045"/>
                  </a:lnTo>
                  <a:lnTo>
                    <a:pt x="5139" y="10251"/>
                  </a:lnTo>
                  <a:lnTo>
                    <a:pt x="5239" y="9925"/>
                  </a:lnTo>
                  <a:lnTo>
                    <a:pt x="8472" y="2105"/>
                  </a:lnTo>
                  <a:lnTo>
                    <a:pt x="3259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34"/>
            <p:cNvSpPr/>
            <p:nvPr/>
          </p:nvSpPr>
          <p:spPr>
            <a:xfrm>
              <a:off x="3775225" y="3070825"/>
              <a:ext cx="196125" cy="237500"/>
            </a:xfrm>
            <a:custGeom>
              <a:avLst/>
              <a:gdLst/>
              <a:ahLst/>
              <a:cxnLst/>
              <a:rect l="l" t="t" r="r" b="b"/>
              <a:pathLst>
                <a:path w="7845" h="9500" extrusionOk="0">
                  <a:moveTo>
                    <a:pt x="4812" y="1"/>
                  </a:moveTo>
                  <a:lnTo>
                    <a:pt x="0" y="1881"/>
                  </a:lnTo>
                  <a:lnTo>
                    <a:pt x="3033" y="9500"/>
                  </a:lnTo>
                  <a:lnTo>
                    <a:pt x="5013" y="7520"/>
                  </a:lnTo>
                  <a:lnTo>
                    <a:pt x="7845" y="7620"/>
                  </a:lnTo>
                  <a:lnTo>
                    <a:pt x="7845" y="7620"/>
                  </a:lnTo>
                  <a:lnTo>
                    <a:pt x="48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34"/>
            <p:cNvSpPr/>
            <p:nvPr/>
          </p:nvSpPr>
          <p:spPr>
            <a:xfrm>
              <a:off x="3767700" y="3062700"/>
              <a:ext cx="211175" cy="256275"/>
            </a:xfrm>
            <a:custGeom>
              <a:avLst/>
              <a:gdLst/>
              <a:ahLst/>
              <a:cxnLst/>
              <a:rect l="l" t="t" r="r" b="b"/>
              <a:pathLst>
                <a:path w="8447" h="10251" extrusionOk="0">
                  <a:moveTo>
                    <a:pt x="5013" y="627"/>
                  </a:moveTo>
                  <a:lnTo>
                    <a:pt x="7820" y="7744"/>
                  </a:lnTo>
                  <a:lnTo>
                    <a:pt x="5213" y="7644"/>
                  </a:lnTo>
                  <a:lnTo>
                    <a:pt x="3421" y="9436"/>
                  </a:lnTo>
                  <a:lnTo>
                    <a:pt x="3421" y="9436"/>
                  </a:lnTo>
                  <a:lnTo>
                    <a:pt x="627" y="2306"/>
                  </a:lnTo>
                  <a:lnTo>
                    <a:pt x="5013" y="627"/>
                  </a:lnTo>
                  <a:close/>
                  <a:moveTo>
                    <a:pt x="5213" y="0"/>
                  </a:moveTo>
                  <a:lnTo>
                    <a:pt x="0" y="2105"/>
                  </a:lnTo>
                  <a:lnTo>
                    <a:pt x="3233" y="10251"/>
                  </a:lnTo>
                  <a:lnTo>
                    <a:pt x="3434" y="10025"/>
                  </a:lnTo>
                  <a:lnTo>
                    <a:pt x="5314" y="8045"/>
                  </a:lnTo>
                  <a:lnTo>
                    <a:pt x="8446" y="8145"/>
                  </a:lnTo>
                  <a:lnTo>
                    <a:pt x="5213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4"/>
            <p:cNvSpPr/>
            <p:nvPr/>
          </p:nvSpPr>
          <p:spPr>
            <a:xfrm>
              <a:off x="3605425" y="2788875"/>
              <a:ext cx="391625" cy="396650"/>
            </a:xfrm>
            <a:custGeom>
              <a:avLst/>
              <a:gdLst/>
              <a:ahLst/>
              <a:cxnLst/>
              <a:rect l="l" t="t" r="r" b="b"/>
              <a:pathLst>
                <a:path w="15665" h="15866" extrusionOk="0">
                  <a:moveTo>
                    <a:pt x="7845" y="1"/>
                  </a:moveTo>
                  <a:lnTo>
                    <a:pt x="6491" y="527"/>
                  </a:lnTo>
                  <a:lnTo>
                    <a:pt x="5113" y="527"/>
                  </a:lnTo>
                  <a:lnTo>
                    <a:pt x="4085" y="1454"/>
                  </a:lnTo>
                  <a:lnTo>
                    <a:pt x="2732" y="1880"/>
                  </a:lnTo>
                  <a:lnTo>
                    <a:pt x="2105" y="3133"/>
                  </a:lnTo>
                  <a:lnTo>
                    <a:pt x="952" y="3961"/>
                  </a:lnTo>
                  <a:lnTo>
                    <a:pt x="727" y="5314"/>
                  </a:lnTo>
                  <a:lnTo>
                    <a:pt x="0" y="6567"/>
                  </a:lnTo>
                  <a:lnTo>
                    <a:pt x="326" y="7946"/>
                  </a:lnTo>
                  <a:lnTo>
                    <a:pt x="0" y="9299"/>
                  </a:lnTo>
                  <a:lnTo>
                    <a:pt x="727" y="10552"/>
                  </a:lnTo>
                  <a:lnTo>
                    <a:pt x="952" y="11905"/>
                  </a:lnTo>
                  <a:lnTo>
                    <a:pt x="2105" y="12833"/>
                  </a:lnTo>
                  <a:lnTo>
                    <a:pt x="2732" y="14086"/>
                  </a:lnTo>
                  <a:lnTo>
                    <a:pt x="4085" y="14512"/>
                  </a:lnTo>
                  <a:lnTo>
                    <a:pt x="5113" y="15464"/>
                  </a:lnTo>
                  <a:lnTo>
                    <a:pt x="6491" y="15339"/>
                  </a:lnTo>
                  <a:lnTo>
                    <a:pt x="7845" y="15865"/>
                  </a:lnTo>
                  <a:lnTo>
                    <a:pt x="9198" y="15339"/>
                  </a:lnTo>
                  <a:lnTo>
                    <a:pt x="10551" y="15464"/>
                  </a:lnTo>
                  <a:lnTo>
                    <a:pt x="11604" y="14512"/>
                  </a:lnTo>
                  <a:lnTo>
                    <a:pt x="12957" y="14086"/>
                  </a:lnTo>
                  <a:lnTo>
                    <a:pt x="13584" y="12833"/>
                  </a:lnTo>
                  <a:lnTo>
                    <a:pt x="14737" y="11905"/>
                  </a:lnTo>
                  <a:lnTo>
                    <a:pt x="14937" y="10552"/>
                  </a:lnTo>
                  <a:lnTo>
                    <a:pt x="15664" y="9299"/>
                  </a:lnTo>
                  <a:lnTo>
                    <a:pt x="15363" y="7946"/>
                  </a:lnTo>
                  <a:lnTo>
                    <a:pt x="15664" y="6567"/>
                  </a:lnTo>
                  <a:lnTo>
                    <a:pt x="14937" y="5314"/>
                  </a:lnTo>
                  <a:lnTo>
                    <a:pt x="14737" y="3961"/>
                  </a:lnTo>
                  <a:lnTo>
                    <a:pt x="13584" y="3133"/>
                  </a:lnTo>
                  <a:lnTo>
                    <a:pt x="12957" y="1880"/>
                  </a:lnTo>
                  <a:lnTo>
                    <a:pt x="11604" y="1454"/>
                  </a:lnTo>
                  <a:lnTo>
                    <a:pt x="10551" y="527"/>
                  </a:lnTo>
                  <a:lnTo>
                    <a:pt x="9198" y="527"/>
                  </a:lnTo>
                  <a:lnTo>
                    <a:pt x="78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4"/>
            <p:cNvSpPr/>
            <p:nvPr/>
          </p:nvSpPr>
          <p:spPr>
            <a:xfrm>
              <a:off x="3600400" y="2783875"/>
              <a:ext cx="402275" cy="409800"/>
            </a:xfrm>
            <a:custGeom>
              <a:avLst/>
              <a:gdLst/>
              <a:ahLst/>
              <a:cxnLst/>
              <a:rect l="l" t="t" r="r" b="b"/>
              <a:pathLst>
                <a:path w="16091" h="16392" extrusionOk="0">
                  <a:moveTo>
                    <a:pt x="8046" y="401"/>
                  </a:moveTo>
                  <a:lnTo>
                    <a:pt x="9299" y="927"/>
                  </a:lnTo>
                  <a:lnTo>
                    <a:pt x="10652" y="927"/>
                  </a:lnTo>
                  <a:lnTo>
                    <a:pt x="11705" y="1755"/>
                  </a:lnTo>
                  <a:lnTo>
                    <a:pt x="13058" y="2181"/>
                  </a:lnTo>
                  <a:lnTo>
                    <a:pt x="13685" y="3434"/>
                  </a:lnTo>
                  <a:lnTo>
                    <a:pt x="14712" y="4261"/>
                  </a:lnTo>
                  <a:lnTo>
                    <a:pt x="14938" y="5639"/>
                  </a:lnTo>
                  <a:lnTo>
                    <a:pt x="15665" y="6767"/>
                  </a:lnTo>
                  <a:lnTo>
                    <a:pt x="15339" y="8146"/>
                  </a:lnTo>
                  <a:lnTo>
                    <a:pt x="15339" y="8246"/>
                  </a:lnTo>
                  <a:lnTo>
                    <a:pt x="15665" y="9499"/>
                  </a:lnTo>
                  <a:lnTo>
                    <a:pt x="14938" y="10652"/>
                  </a:lnTo>
                  <a:lnTo>
                    <a:pt x="14712" y="12005"/>
                  </a:lnTo>
                  <a:lnTo>
                    <a:pt x="13685" y="12832"/>
                  </a:lnTo>
                  <a:lnTo>
                    <a:pt x="13058" y="14085"/>
                  </a:lnTo>
                  <a:lnTo>
                    <a:pt x="11705" y="14511"/>
                  </a:lnTo>
                  <a:lnTo>
                    <a:pt x="10652" y="15439"/>
                  </a:lnTo>
                  <a:lnTo>
                    <a:pt x="9299" y="15339"/>
                  </a:lnTo>
                  <a:lnTo>
                    <a:pt x="8046" y="15865"/>
                  </a:lnTo>
                  <a:lnTo>
                    <a:pt x="6793" y="15339"/>
                  </a:lnTo>
                  <a:lnTo>
                    <a:pt x="5439" y="15439"/>
                  </a:lnTo>
                  <a:lnTo>
                    <a:pt x="4386" y="14511"/>
                  </a:lnTo>
                  <a:lnTo>
                    <a:pt x="3033" y="14085"/>
                  </a:lnTo>
                  <a:lnTo>
                    <a:pt x="2407" y="12832"/>
                  </a:lnTo>
                  <a:lnTo>
                    <a:pt x="1354" y="12005"/>
                  </a:lnTo>
                  <a:lnTo>
                    <a:pt x="1153" y="10652"/>
                  </a:lnTo>
                  <a:lnTo>
                    <a:pt x="427" y="9499"/>
                  </a:lnTo>
                  <a:lnTo>
                    <a:pt x="727" y="8146"/>
                  </a:lnTo>
                  <a:lnTo>
                    <a:pt x="427" y="6767"/>
                  </a:lnTo>
                  <a:lnTo>
                    <a:pt x="1153" y="5639"/>
                  </a:lnTo>
                  <a:lnTo>
                    <a:pt x="1354" y="4261"/>
                  </a:lnTo>
                  <a:lnTo>
                    <a:pt x="2407" y="3434"/>
                  </a:lnTo>
                  <a:lnTo>
                    <a:pt x="3033" y="2181"/>
                  </a:lnTo>
                  <a:lnTo>
                    <a:pt x="4386" y="1755"/>
                  </a:lnTo>
                  <a:lnTo>
                    <a:pt x="5439" y="927"/>
                  </a:lnTo>
                  <a:lnTo>
                    <a:pt x="6793" y="927"/>
                  </a:lnTo>
                  <a:lnTo>
                    <a:pt x="8046" y="401"/>
                  </a:lnTo>
                  <a:close/>
                  <a:moveTo>
                    <a:pt x="8046" y="0"/>
                  </a:moveTo>
                  <a:lnTo>
                    <a:pt x="6692" y="501"/>
                  </a:lnTo>
                  <a:lnTo>
                    <a:pt x="5214" y="501"/>
                  </a:lnTo>
                  <a:lnTo>
                    <a:pt x="4186" y="1454"/>
                  </a:lnTo>
                  <a:lnTo>
                    <a:pt x="2808" y="1880"/>
                  </a:lnTo>
                  <a:lnTo>
                    <a:pt x="2081" y="3133"/>
                  </a:lnTo>
                  <a:lnTo>
                    <a:pt x="928" y="4060"/>
                  </a:lnTo>
                  <a:lnTo>
                    <a:pt x="727" y="5514"/>
                  </a:lnTo>
                  <a:lnTo>
                    <a:pt x="1" y="6767"/>
                  </a:lnTo>
                  <a:lnTo>
                    <a:pt x="301" y="8146"/>
                  </a:lnTo>
                  <a:lnTo>
                    <a:pt x="1" y="9599"/>
                  </a:lnTo>
                  <a:lnTo>
                    <a:pt x="727" y="10852"/>
                  </a:lnTo>
                  <a:lnTo>
                    <a:pt x="928" y="12206"/>
                  </a:lnTo>
                  <a:lnTo>
                    <a:pt x="2081" y="13158"/>
                  </a:lnTo>
                  <a:lnTo>
                    <a:pt x="2808" y="14411"/>
                  </a:lnTo>
                  <a:lnTo>
                    <a:pt x="4186" y="14912"/>
                  </a:lnTo>
                  <a:lnTo>
                    <a:pt x="5214" y="15865"/>
                  </a:lnTo>
                  <a:lnTo>
                    <a:pt x="6692" y="15765"/>
                  </a:lnTo>
                  <a:lnTo>
                    <a:pt x="8046" y="16391"/>
                  </a:lnTo>
                  <a:lnTo>
                    <a:pt x="9399" y="15765"/>
                  </a:lnTo>
                  <a:lnTo>
                    <a:pt x="10853" y="15865"/>
                  </a:lnTo>
                  <a:lnTo>
                    <a:pt x="11905" y="14912"/>
                  </a:lnTo>
                  <a:lnTo>
                    <a:pt x="13259" y="14411"/>
                  </a:lnTo>
                  <a:lnTo>
                    <a:pt x="13986" y="13158"/>
                  </a:lnTo>
                  <a:lnTo>
                    <a:pt x="15138" y="12206"/>
                  </a:lnTo>
                  <a:lnTo>
                    <a:pt x="15339" y="10852"/>
                  </a:lnTo>
                  <a:lnTo>
                    <a:pt x="16091" y="9599"/>
                  </a:lnTo>
                  <a:lnTo>
                    <a:pt x="15776" y="8195"/>
                  </a:lnTo>
                  <a:lnTo>
                    <a:pt x="16091" y="6767"/>
                  </a:lnTo>
                  <a:lnTo>
                    <a:pt x="15339" y="5514"/>
                  </a:lnTo>
                  <a:lnTo>
                    <a:pt x="15138" y="4060"/>
                  </a:lnTo>
                  <a:lnTo>
                    <a:pt x="13986" y="3133"/>
                  </a:lnTo>
                  <a:lnTo>
                    <a:pt x="13259" y="1880"/>
                  </a:lnTo>
                  <a:lnTo>
                    <a:pt x="11905" y="1454"/>
                  </a:lnTo>
                  <a:lnTo>
                    <a:pt x="10853" y="501"/>
                  </a:lnTo>
                  <a:lnTo>
                    <a:pt x="9399" y="501"/>
                  </a:lnTo>
                  <a:lnTo>
                    <a:pt x="8046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4"/>
            <p:cNvSpPr/>
            <p:nvPr/>
          </p:nvSpPr>
          <p:spPr>
            <a:xfrm>
              <a:off x="3663050" y="2851525"/>
              <a:ext cx="276975" cy="273850"/>
            </a:xfrm>
            <a:custGeom>
              <a:avLst/>
              <a:gdLst/>
              <a:ahLst/>
              <a:cxnLst/>
              <a:rect l="l" t="t" r="r" b="b"/>
              <a:pathLst>
                <a:path w="11079" h="10954" extrusionOk="0">
                  <a:moveTo>
                    <a:pt x="5540" y="302"/>
                  </a:moveTo>
                  <a:cubicBezTo>
                    <a:pt x="6993" y="302"/>
                    <a:pt x="8246" y="828"/>
                    <a:pt x="9199" y="1780"/>
                  </a:cubicBezTo>
                  <a:cubicBezTo>
                    <a:pt x="10126" y="2708"/>
                    <a:pt x="10753" y="4061"/>
                    <a:pt x="10753" y="5440"/>
                  </a:cubicBezTo>
                  <a:cubicBezTo>
                    <a:pt x="10753" y="6893"/>
                    <a:pt x="10126" y="8146"/>
                    <a:pt x="9199" y="9074"/>
                  </a:cubicBezTo>
                  <a:cubicBezTo>
                    <a:pt x="8246" y="10026"/>
                    <a:pt x="6993" y="10653"/>
                    <a:pt x="5540" y="10653"/>
                  </a:cubicBezTo>
                  <a:cubicBezTo>
                    <a:pt x="4061" y="10653"/>
                    <a:pt x="2808" y="10026"/>
                    <a:pt x="1880" y="9074"/>
                  </a:cubicBezTo>
                  <a:cubicBezTo>
                    <a:pt x="928" y="8146"/>
                    <a:pt x="302" y="6893"/>
                    <a:pt x="302" y="5440"/>
                  </a:cubicBezTo>
                  <a:cubicBezTo>
                    <a:pt x="302" y="4061"/>
                    <a:pt x="928" y="2708"/>
                    <a:pt x="1880" y="1780"/>
                  </a:cubicBezTo>
                  <a:cubicBezTo>
                    <a:pt x="2808" y="828"/>
                    <a:pt x="4061" y="302"/>
                    <a:pt x="5540" y="302"/>
                  </a:cubicBezTo>
                  <a:close/>
                  <a:moveTo>
                    <a:pt x="5540" y="1"/>
                  </a:moveTo>
                  <a:cubicBezTo>
                    <a:pt x="2507" y="1"/>
                    <a:pt x="1" y="2407"/>
                    <a:pt x="1" y="5440"/>
                  </a:cubicBezTo>
                  <a:cubicBezTo>
                    <a:pt x="1" y="8447"/>
                    <a:pt x="2507" y="10953"/>
                    <a:pt x="5540" y="10953"/>
                  </a:cubicBezTo>
                  <a:cubicBezTo>
                    <a:pt x="8572" y="10953"/>
                    <a:pt x="11079" y="8447"/>
                    <a:pt x="11079" y="5440"/>
                  </a:cubicBezTo>
                  <a:cubicBezTo>
                    <a:pt x="11079" y="2407"/>
                    <a:pt x="8572" y="1"/>
                    <a:pt x="5540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6" name="Google Shape;796;p34"/>
          <p:cNvGrpSpPr/>
          <p:nvPr/>
        </p:nvGrpSpPr>
        <p:grpSpPr>
          <a:xfrm rot="132037" flipH="1">
            <a:off x="7495981" y="1045848"/>
            <a:ext cx="1385983" cy="2705355"/>
            <a:chOff x="409722" y="228600"/>
            <a:chExt cx="1385931" cy="2705253"/>
          </a:xfrm>
        </p:grpSpPr>
        <p:grpSp>
          <p:nvGrpSpPr>
            <p:cNvPr id="797" name="Google Shape;797;p34"/>
            <p:cNvGrpSpPr/>
            <p:nvPr/>
          </p:nvGrpSpPr>
          <p:grpSpPr>
            <a:xfrm rot="-617154" flipH="1">
              <a:off x="575967" y="402323"/>
              <a:ext cx="1053440" cy="2450002"/>
              <a:chOff x="3817855" y="1437512"/>
              <a:chExt cx="541146" cy="1128254"/>
            </a:xfrm>
          </p:grpSpPr>
          <p:sp>
            <p:nvSpPr>
              <p:cNvPr id="798" name="Google Shape;798;p34"/>
              <p:cNvSpPr/>
              <p:nvPr/>
            </p:nvSpPr>
            <p:spPr>
              <a:xfrm>
                <a:off x="3817855" y="1437512"/>
                <a:ext cx="541146" cy="1128254"/>
              </a:xfrm>
              <a:custGeom>
                <a:avLst/>
                <a:gdLst/>
                <a:ahLst/>
                <a:cxnLst/>
                <a:rect l="l" t="t" r="r" b="b"/>
                <a:pathLst>
                  <a:path w="28598" h="59625" extrusionOk="0">
                    <a:moveTo>
                      <a:pt x="101" y="0"/>
                    </a:moveTo>
                    <a:lnTo>
                      <a:pt x="1" y="426"/>
                    </a:lnTo>
                    <a:cubicBezTo>
                      <a:pt x="16066" y="3359"/>
                      <a:pt x="28197" y="17344"/>
                      <a:pt x="28197" y="34161"/>
                    </a:cubicBezTo>
                    <a:lnTo>
                      <a:pt x="28197" y="34462"/>
                    </a:lnTo>
                    <a:cubicBezTo>
                      <a:pt x="28096" y="44286"/>
                      <a:pt x="23911" y="53058"/>
                      <a:pt x="17219" y="59324"/>
                    </a:cubicBezTo>
                    <a:lnTo>
                      <a:pt x="17545" y="59625"/>
                    </a:lnTo>
                    <a:cubicBezTo>
                      <a:pt x="24212" y="53359"/>
                      <a:pt x="28497" y="44386"/>
                      <a:pt x="28598" y="34462"/>
                    </a:cubicBezTo>
                    <a:lnTo>
                      <a:pt x="28598" y="34161"/>
                    </a:lnTo>
                    <a:cubicBezTo>
                      <a:pt x="28598" y="17143"/>
                      <a:pt x="16292" y="2933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34"/>
              <p:cNvSpPr/>
              <p:nvPr/>
            </p:nvSpPr>
            <p:spPr>
              <a:xfrm>
                <a:off x="3985754" y="1615346"/>
                <a:ext cx="39378" cy="29898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580" extrusionOk="0">
                    <a:moveTo>
                      <a:pt x="1053" y="1"/>
                    </a:moveTo>
                    <a:cubicBezTo>
                      <a:pt x="0" y="1"/>
                      <a:pt x="0" y="1580"/>
                      <a:pt x="1053" y="1580"/>
                    </a:cubicBezTo>
                    <a:cubicBezTo>
                      <a:pt x="2080" y="1580"/>
                      <a:pt x="2080" y="1"/>
                      <a:pt x="1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0" name="Google Shape;800;p34"/>
            <p:cNvSpPr/>
            <p:nvPr/>
          </p:nvSpPr>
          <p:spPr>
            <a:xfrm>
              <a:off x="1419225" y="228600"/>
              <a:ext cx="142800" cy="14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" name="Google Shape;801;p34"/>
          <p:cNvGrpSpPr/>
          <p:nvPr/>
        </p:nvGrpSpPr>
        <p:grpSpPr>
          <a:xfrm rot="-10569166" flipH="1">
            <a:off x="299793" y="1362645"/>
            <a:ext cx="1386005" cy="2705399"/>
            <a:chOff x="409722" y="228600"/>
            <a:chExt cx="1385931" cy="2705253"/>
          </a:xfrm>
        </p:grpSpPr>
        <p:grpSp>
          <p:nvGrpSpPr>
            <p:cNvPr id="802" name="Google Shape;802;p34"/>
            <p:cNvGrpSpPr/>
            <p:nvPr/>
          </p:nvGrpSpPr>
          <p:grpSpPr>
            <a:xfrm rot="-617154" flipH="1">
              <a:off x="575967" y="402323"/>
              <a:ext cx="1053440" cy="2450002"/>
              <a:chOff x="3817855" y="1437512"/>
              <a:chExt cx="541146" cy="1128254"/>
            </a:xfrm>
          </p:grpSpPr>
          <p:sp>
            <p:nvSpPr>
              <p:cNvPr id="803" name="Google Shape;803;p34"/>
              <p:cNvSpPr/>
              <p:nvPr/>
            </p:nvSpPr>
            <p:spPr>
              <a:xfrm>
                <a:off x="3817855" y="1437512"/>
                <a:ext cx="541146" cy="1128254"/>
              </a:xfrm>
              <a:custGeom>
                <a:avLst/>
                <a:gdLst/>
                <a:ahLst/>
                <a:cxnLst/>
                <a:rect l="l" t="t" r="r" b="b"/>
                <a:pathLst>
                  <a:path w="28598" h="59625" extrusionOk="0">
                    <a:moveTo>
                      <a:pt x="101" y="0"/>
                    </a:moveTo>
                    <a:lnTo>
                      <a:pt x="1" y="426"/>
                    </a:lnTo>
                    <a:cubicBezTo>
                      <a:pt x="16066" y="3359"/>
                      <a:pt x="28197" y="17344"/>
                      <a:pt x="28197" y="34161"/>
                    </a:cubicBezTo>
                    <a:lnTo>
                      <a:pt x="28197" y="34462"/>
                    </a:lnTo>
                    <a:cubicBezTo>
                      <a:pt x="28096" y="44286"/>
                      <a:pt x="23911" y="53058"/>
                      <a:pt x="17219" y="59324"/>
                    </a:cubicBezTo>
                    <a:lnTo>
                      <a:pt x="17545" y="59625"/>
                    </a:lnTo>
                    <a:cubicBezTo>
                      <a:pt x="24212" y="53359"/>
                      <a:pt x="28497" y="44386"/>
                      <a:pt x="28598" y="34462"/>
                    </a:cubicBezTo>
                    <a:lnTo>
                      <a:pt x="28598" y="34161"/>
                    </a:lnTo>
                    <a:cubicBezTo>
                      <a:pt x="28598" y="17143"/>
                      <a:pt x="16292" y="2933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34"/>
              <p:cNvSpPr/>
              <p:nvPr/>
            </p:nvSpPr>
            <p:spPr>
              <a:xfrm>
                <a:off x="3985754" y="1615346"/>
                <a:ext cx="39378" cy="29898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580" extrusionOk="0">
                    <a:moveTo>
                      <a:pt x="1053" y="1"/>
                    </a:moveTo>
                    <a:cubicBezTo>
                      <a:pt x="0" y="1"/>
                      <a:pt x="0" y="1580"/>
                      <a:pt x="1053" y="1580"/>
                    </a:cubicBezTo>
                    <a:cubicBezTo>
                      <a:pt x="2080" y="1580"/>
                      <a:pt x="2080" y="1"/>
                      <a:pt x="1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5" name="Google Shape;805;p34"/>
            <p:cNvSpPr/>
            <p:nvPr/>
          </p:nvSpPr>
          <p:spPr>
            <a:xfrm>
              <a:off x="1419225" y="228600"/>
              <a:ext cx="142800" cy="14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Правоугаоник 1">
            <a:hlinkClick r:id="rId4" action="ppaction://hlinksldjump"/>
            <a:extLst>
              <a:ext uri="{FF2B5EF4-FFF2-40B4-BE49-F238E27FC236}">
                <a16:creationId xmlns:a16="http://schemas.microsoft.com/office/drawing/2014/main" id="{E84D3432-43B1-44D1-7ECF-955C0D568642}"/>
              </a:ext>
            </a:extLst>
          </p:cNvPr>
          <p:cNvSpPr/>
          <p:nvPr/>
        </p:nvSpPr>
        <p:spPr>
          <a:xfrm>
            <a:off x="8222226" y="4660490"/>
            <a:ext cx="921774" cy="4830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Права линија спајања са стрелицом 2">
            <a:extLst>
              <a:ext uri="{FF2B5EF4-FFF2-40B4-BE49-F238E27FC236}">
                <a16:creationId xmlns:a16="http://schemas.microsoft.com/office/drawing/2014/main" id="{A02BB8A5-A389-F323-C250-FD742698DF9B}"/>
              </a:ext>
            </a:extLst>
          </p:cNvPr>
          <p:cNvCxnSpPr/>
          <p:nvPr/>
        </p:nvCxnSpPr>
        <p:spPr>
          <a:xfrm flipH="1">
            <a:off x="8384458" y="4903839"/>
            <a:ext cx="648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524687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32"/>
          <p:cNvSpPr/>
          <p:nvPr/>
        </p:nvSpPr>
        <p:spPr>
          <a:xfrm>
            <a:off x="3702060" y="1930419"/>
            <a:ext cx="1739885" cy="1739885"/>
          </a:xfrm>
          <a:custGeom>
            <a:avLst/>
            <a:gdLst/>
            <a:ahLst/>
            <a:cxnLst/>
            <a:rect l="l" t="t" r="r" b="b"/>
            <a:pathLst>
              <a:path w="27756" h="27756" extrusionOk="0">
                <a:moveTo>
                  <a:pt x="13878" y="0"/>
                </a:moveTo>
                <a:cubicBezTo>
                  <a:pt x="6217" y="0"/>
                  <a:pt x="0" y="6211"/>
                  <a:pt x="0" y="13878"/>
                </a:cubicBezTo>
                <a:cubicBezTo>
                  <a:pt x="0" y="21539"/>
                  <a:pt x="6217" y="27756"/>
                  <a:pt x="13878" y="27756"/>
                </a:cubicBezTo>
                <a:cubicBezTo>
                  <a:pt x="21545" y="27756"/>
                  <a:pt x="27756" y="21539"/>
                  <a:pt x="27756" y="13878"/>
                </a:cubicBezTo>
                <a:cubicBezTo>
                  <a:pt x="27756" y="6211"/>
                  <a:pt x="21545" y="0"/>
                  <a:pt x="138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32"/>
          <p:cNvSpPr/>
          <p:nvPr/>
        </p:nvSpPr>
        <p:spPr>
          <a:xfrm>
            <a:off x="3545345" y="1773705"/>
            <a:ext cx="2053310" cy="2053310"/>
          </a:xfrm>
          <a:custGeom>
            <a:avLst/>
            <a:gdLst/>
            <a:ahLst/>
            <a:cxnLst/>
            <a:rect l="l" t="t" r="r" b="b"/>
            <a:pathLst>
              <a:path w="32756" h="32756" fill="none" extrusionOk="0">
                <a:moveTo>
                  <a:pt x="16378" y="32755"/>
                </a:moveTo>
                <a:lnTo>
                  <a:pt x="16378" y="32755"/>
                </a:lnTo>
                <a:cubicBezTo>
                  <a:pt x="7331" y="32755"/>
                  <a:pt x="1" y="25418"/>
                  <a:pt x="1" y="16378"/>
                </a:cubicBezTo>
                <a:lnTo>
                  <a:pt x="1" y="16378"/>
                </a:lnTo>
                <a:cubicBezTo>
                  <a:pt x="1" y="7331"/>
                  <a:pt x="7331" y="1"/>
                  <a:pt x="16378" y="1"/>
                </a:cubicBezTo>
                <a:lnTo>
                  <a:pt x="16378" y="1"/>
                </a:lnTo>
                <a:cubicBezTo>
                  <a:pt x="25425" y="1"/>
                  <a:pt x="32755" y="7331"/>
                  <a:pt x="32755" y="16378"/>
                </a:cubicBezTo>
                <a:lnTo>
                  <a:pt x="32755" y="16378"/>
                </a:lnTo>
                <a:cubicBezTo>
                  <a:pt x="32755" y="25418"/>
                  <a:pt x="25425" y="32755"/>
                  <a:pt x="16378" y="32755"/>
                </a:cubicBezTo>
                <a:close/>
              </a:path>
            </a:pathLst>
          </a:custGeom>
          <a:solidFill>
            <a:srgbClr val="FFFFFF"/>
          </a:solidFill>
          <a:ln w="285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32"/>
          <p:cNvSpPr/>
          <p:nvPr/>
        </p:nvSpPr>
        <p:spPr>
          <a:xfrm>
            <a:off x="4040005" y="2403843"/>
            <a:ext cx="1063969" cy="674050"/>
          </a:xfrm>
          <a:custGeom>
            <a:avLst/>
            <a:gdLst/>
            <a:ahLst/>
            <a:cxnLst/>
            <a:rect l="l" t="t" r="r" b="b"/>
            <a:pathLst>
              <a:path w="13095" h="8296" extrusionOk="0">
                <a:moveTo>
                  <a:pt x="1289" y="0"/>
                </a:moveTo>
                <a:cubicBezTo>
                  <a:pt x="576" y="0"/>
                  <a:pt x="0" y="602"/>
                  <a:pt x="0" y="1341"/>
                </a:cubicBezTo>
                <a:lnTo>
                  <a:pt x="0" y="6955"/>
                </a:lnTo>
                <a:cubicBezTo>
                  <a:pt x="0" y="7693"/>
                  <a:pt x="576" y="8296"/>
                  <a:pt x="1289" y="8296"/>
                </a:cubicBezTo>
                <a:lnTo>
                  <a:pt x="11805" y="8296"/>
                </a:lnTo>
                <a:cubicBezTo>
                  <a:pt x="12518" y="8296"/>
                  <a:pt x="13094" y="7693"/>
                  <a:pt x="13094" y="6955"/>
                </a:cubicBezTo>
                <a:lnTo>
                  <a:pt x="13094" y="1341"/>
                </a:lnTo>
                <a:cubicBezTo>
                  <a:pt x="13094" y="602"/>
                  <a:pt x="12518" y="7"/>
                  <a:pt x="11805" y="0"/>
                </a:cubicBezTo>
                <a:close/>
              </a:path>
            </a:pathLst>
          </a:custGeom>
          <a:solidFill>
            <a:srgbClr val="FFFFFF"/>
          </a:solidFill>
          <a:ln w="975" cap="flat" cmpd="sng">
            <a:solidFill>
              <a:srgbClr val="507FB5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32"/>
          <p:cNvSpPr/>
          <p:nvPr/>
        </p:nvSpPr>
        <p:spPr>
          <a:xfrm>
            <a:off x="4040005" y="2404331"/>
            <a:ext cx="1063969" cy="673563"/>
          </a:xfrm>
          <a:custGeom>
            <a:avLst/>
            <a:gdLst/>
            <a:ahLst/>
            <a:cxnLst/>
            <a:rect l="l" t="t" r="r" b="b"/>
            <a:pathLst>
              <a:path w="13095" h="8290" extrusionOk="0">
                <a:moveTo>
                  <a:pt x="1289" y="1"/>
                </a:moveTo>
                <a:cubicBezTo>
                  <a:pt x="576" y="1"/>
                  <a:pt x="0" y="596"/>
                  <a:pt x="0" y="1341"/>
                </a:cubicBezTo>
                <a:lnTo>
                  <a:pt x="0" y="6949"/>
                </a:lnTo>
                <a:cubicBezTo>
                  <a:pt x="0" y="7687"/>
                  <a:pt x="576" y="8290"/>
                  <a:pt x="1289" y="8290"/>
                </a:cubicBezTo>
                <a:lnTo>
                  <a:pt x="11805" y="8290"/>
                </a:lnTo>
                <a:cubicBezTo>
                  <a:pt x="12518" y="8290"/>
                  <a:pt x="13094" y="7687"/>
                  <a:pt x="13094" y="6949"/>
                </a:cubicBezTo>
                <a:lnTo>
                  <a:pt x="13094" y="1341"/>
                </a:lnTo>
                <a:cubicBezTo>
                  <a:pt x="13094" y="596"/>
                  <a:pt x="12518" y="1"/>
                  <a:pt x="11805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5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32"/>
          <p:cNvSpPr/>
          <p:nvPr/>
        </p:nvSpPr>
        <p:spPr>
          <a:xfrm>
            <a:off x="4128895" y="2490132"/>
            <a:ext cx="886113" cy="506756"/>
          </a:xfrm>
          <a:custGeom>
            <a:avLst/>
            <a:gdLst/>
            <a:ahLst/>
            <a:cxnLst/>
            <a:rect l="l" t="t" r="r" b="b"/>
            <a:pathLst>
              <a:path w="10906" h="6237" extrusionOk="0">
                <a:moveTo>
                  <a:pt x="240" y="0"/>
                </a:moveTo>
                <a:cubicBezTo>
                  <a:pt x="104" y="0"/>
                  <a:pt x="0" y="110"/>
                  <a:pt x="0" y="240"/>
                </a:cubicBezTo>
                <a:lnTo>
                  <a:pt x="0" y="5997"/>
                </a:lnTo>
                <a:cubicBezTo>
                  <a:pt x="0" y="6126"/>
                  <a:pt x="104" y="6236"/>
                  <a:pt x="240" y="6236"/>
                </a:cubicBezTo>
                <a:lnTo>
                  <a:pt x="10673" y="6236"/>
                </a:lnTo>
                <a:cubicBezTo>
                  <a:pt x="10802" y="6236"/>
                  <a:pt x="10906" y="6126"/>
                  <a:pt x="10906" y="5997"/>
                </a:cubicBezTo>
                <a:lnTo>
                  <a:pt x="10906" y="240"/>
                </a:lnTo>
                <a:cubicBezTo>
                  <a:pt x="10906" y="110"/>
                  <a:pt x="10802" y="0"/>
                  <a:pt x="10673" y="0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32"/>
          <p:cNvSpPr/>
          <p:nvPr/>
        </p:nvSpPr>
        <p:spPr>
          <a:xfrm>
            <a:off x="4128895" y="2490132"/>
            <a:ext cx="886113" cy="506756"/>
          </a:xfrm>
          <a:custGeom>
            <a:avLst/>
            <a:gdLst/>
            <a:ahLst/>
            <a:cxnLst/>
            <a:rect l="l" t="t" r="r" b="b"/>
            <a:pathLst>
              <a:path w="10906" h="6237" fill="none" extrusionOk="0">
                <a:moveTo>
                  <a:pt x="10906" y="5997"/>
                </a:moveTo>
                <a:cubicBezTo>
                  <a:pt x="10906" y="6126"/>
                  <a:pt x="10802" y="6236"/>
                  <a:pt x="10673" y="6236"/>
                </a:cubicBezTo>
                <a:lnTo>
                  <a:pt x="240" y="6236"/>
                </a:lnTo>
                <a:cubicBezTo>
                  <a:pt x="104" y="6236"/>
                  <a:pt x="0" y="6126"/>
                  <a:pt x="0" y="5997"/>
                </a:cubicBezTo>
                <a:lnTo>
                  <a:pt x="0" y="240"/>
                </a:lnTo>
                <a:cubicBezTo>
                  <a:pt x="0" y="110"/>
                  <a:pt x="104" y="0"/>
                  <a:pt x="240" y="0"/>
                </a:cubicBezTo>
                <a:lnTo>
                  <a:pt x="10673" y="0"/>
                </a:lnTo>
                <a:cubicBezTo>
                  <a:pt x="10802" y="0"/>
                  <a:pt x="10906" y="110"/>
                  <a:pt x="10906" y="240"/>
                </a:cubicBezTo>
                <a:close/>
              </a:path>
            </a:pathLst>
          </a:custGeom>
          <a:noFill/>
          <a:ln w="19050" cap="flat" cmpd="sng">
            <a:solidFill>
              <a:schemeClr val="accent5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32"/>
          <p:cNvSpPr/>
          <p:nvPr/>
        </p:nvSpPr>
        <p:spPr>
          <a:xfrm>
            <a:off x="4424083" y="2564315"/>
            <a:ext cx="296319" cy="296319"/>
          </a:xfrm>
          <a:custGeom>
            <a:avLst/>
            <a:gdLst/>
            <a:ahLst/>
            <a:cxnLst/>
            <a:rect l="l" t="t" r="r" b="b"/>
            <a:pathLst>
              <a:path w="3647" h="3647" fill="none" extrusionOk="0">
                <a:moveTo>
                  <a:pt x="3646" y="1820"/>
                </a:moveTo>
                <a:cubicBezTo>
                  <a:pt x="3646" y="2830"/>
                  <a:pt x="2830" y="3646"/>
                  <a:pt x="1820" y="3646"/>
                </a:cubicBezTo>
                <a:cubicBezTo>
                  <a:pt x="816" y="3646"/>
                  <a:pt x="0" y="2830"/>
                  <a:pt x="0" y="1820"/>
                </a:cubicBezTo>
                <a:cubicBezTo>
                  <a:pt x="0" y="816"/>
                  <a:pt x="816" y="0"/>
                  <a:pt x="1820" y="0"/>
                </a:cubicBezTo>
                <a:cubicBezTo>
                  <a:pt x="2830" y="0"/>
                  <a:pt x="3646" y="816"/>
                  <a:pt x="3646" y="182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32"/>
          <p:cNvSpPr/>
          <p:nvPr/>
        </p:nvSpPr>
        <p:spPr>
          <a:xfrm>
            <a:off x="4549861" y="2644754"/>
            <a:ext cx="85800" cy="135363"/>
          </a:xfrm>
          <a:custGeom>
            <a:avLst/>
            <a:gdLst/>
            <a:ahLst/>
            <a:cxnLst/>
            <a:rect l="l" t="t" r="r" b="b"/>
            <a:pathLst>
              <a:path w="1056" h="1666" extrusionOk="0">
                <a:moveTo>
                  <a:pt x="0" y="1"/>
                </a:moveTo>
                <a:lnTo>
                  <a:pt x="0" y="1665"/>
                </a:lnTo>
                <a:lnTo>
                  <a:pt x="1056" y="830"/>
                </a:lnTo>
                <a:lnTo>
                  <a:pt x="0" y="1"/>
                </a:lnTo>
                <a:close/>
              </a:path>
            </a:pathLst>
          </a:custGeom>
          <a:solidFill>
            <a:schemeClr val="accent3"/>
          </a:solidFill>
          <a:ln w="2925" cap="flat" cmpd="sng">
            <a:solidFill>
              <a:schemeClr val="accent3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32"/>
          <p:cNvSpPr/>
          <p:nvPr/>
        </p:nvSpPr>
        <p:spPr>
          <a:xfrm>
            <a:off x="4170983" y="2924179"/>
            <a:ext cx="802506" cy="81"/>
          </a:xfrm>
          <a:custGeom>
            <a:avLst/>
            <a:gdLst/>
            <a:ahLst/>
            <a:cxnLst/>
            <a:rect l="l" t="t" r="r" b="b"/>
            <a:pathLst>
              <a:path w="9877" h="1" fill="none" extrusionOk="0">
                <a:moveTo>
                  <a:pt x="1" y="1"/>
                </a:moveTo>
                <a:lnTo>
                  <a:pt x="9876" y="1"/>
                </a:lnTo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32"/>
          <p:cNvSpPr/>
          <p:nvPr/>
        </p:nvSpPr>
        <p:spPr>
          <a:xfrm>
            <a:off x="4528817" y="2445363"/>
            <a:ext cx="86856" cy="81"/>
          </a:xfrm>
          <a:custGeom>
            <a:avLst/>
            <a:gdLst/>
            <a:ahLst/>
            <a:cxnLst/>
            <a:rect l="l" t="t" r="r" b="b"/>
            <a:pathLst>
              <a:path w="1069" h="1" fill="none" extrusionOk="0">
                <a:moveTo>
                  <a:pt x="0" y="1"/>
                </a:moveTo>
                <a:lnTo>
                  <a:pt x="1069" y="1"/>
                </a:ln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32"/>
          <p:cNvSpPr/>
          <p:nvPr/>
        </p:nvSpPr>
        <p:spPr>
          <a:xfrm>
            <a:off x="4040005" y="3077826"/>
            <a:ext cx="1063969" cy="119031"/>
          </a:xfrm>
          <a:custGeom>
            <a:avLst/>
            <a:gdLst/>
            <a:ahLst/>
            <a:cxnLst/>
            <a:rect l="l" t="t" r="r" b="b"/>
            <a:pathLst>
              <a:path w="13095" h="1465" extrusionOk="0">
                <a:moveTo>
                  <a:pt x="732" y="1"/>
                </a:moveTo>
                <a:cubicBezTo>
                  <a:pt x="330" y="1"/>
                  <a:pt x="0" y="331"/>
                  <a:pt x="0" y="732"/>
                </a:cubicBezTo>
                <a:cubicBezTo>
                  <a:pt x="0" y="1134"/>
                  <a:pt x="330" y="1464"/>
                  <a:pt x="732" y="1464"/>
                </a:cubicBezTo>
                <a:lnTo>
                  <a:pt x="12362" y="1464"/>
                </a:lnTo>
                <a:cubicBezTo>
                  <a:pt x="12764" y="1464"/>
                  <a:pt x="13094" y="1134"/>
                  <a:pt x="13094" y="732"/>
                </a:cubicBezTo>
                <a:cubicBezTo>
                  <a:pt x="13094" y="331"/>
                  <a:pt x="12764" y="1"/>
                  <a:pt x="12362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5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32"/>
          <p:cNvSpPr/>
          <p:nvPr/>
        </p:nvSpPr>
        <p:spPr>
          <a:xfrm>
            <a:off x="4577719" y="3672008"/>
            <a:ext cx="81" cy="8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1"/>
                </a:moveTo>
                <a:close/>
              </a:path>
            </a:pathLst>
          </a:custGeom>
          <a:noFill/>
          <a:ln w="2925" cap="flat" cmpd="sng">
            <a:solidFill>
              <a:srgbClr val="F1CB30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32"/>
          <p:cNvSpPr/>
          <p:nvPr/>
        </p:nvSpPr>
        <p:spPr>
          <a:xfrm>
            <a:off x="3838538" y="1838325"/>
            <a:ext cx="238200" cy="2382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32"/>
          <p:cNvSpPr/>
          <p:nvPr/>
        </p:nvSpPr>
        <p:spPr>
          <a:xfrm>
            <a:off x="5067263" y="1838325"/>
            <a:ext cx="238200" cy="238200"/>
          </a:xfrm>
          <a:prstGeom prst="ellipse">
            <a:avLst/>
          </a:prstGeom>
          <a:solidFill>
            <a:schemeClr val="accent6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32"/>
          <p:cNvSpPr/>
          <p:nvPr/>
        </p:nvSpPr>
        <p:spPr>
          <a:xfrm>
            <a:off x="3838538" y="3533775"/>
            <a:ext cx="238200" cy="2382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32"/>
          <p:cNvSpPr/>
          <p:nvPr/>
        </p:nvSpPr>
        <p:spPr>
          <a:xfrm>
            <a:off x="5067263" y="3533775"/>
            <a:ext cx="238200" cy="238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Правоугаоник 9">
            <a:hlinkClick r:id="rId4" action="ppaction://hlinksldjump"/>
            <a:extLst>
              <a:ext uri="{FF2B5EF4-FFF2-40B4-BE49-F238E27FC236}">
                <a16:creationId xmlns:a16="http://schemas.microsoft.com/office/drawing/2014/main" id="{EA737841-EF58-F8E3-3314-99D1BDA9BA4F}"/>
              </a:ext>
            </a:extLst>
          </p:cNvPr>
          <p:cNvSpPr/>
          <p:nvPr/>
        </p:nvSpPr>
        <p:spPr>
          <a:xfrm>
            <a:off x="7883013" y="4247535"/>
            <a:ext cx="921774" cy="4830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Права линија спајања са стрелицом 10">
            <a:extLst>
              <a:ext uri="{FF2B5EF4-FFF2-40B4-BE49-F238E27FC236}">
                <a16:creationId xmlns:a16="http://schemas.microsoft.com/office/drawing/2014/main" id="{BDB790B5-0CD5-98E1-9957-1D0B3BC248A7}"/>
              </a:ext>
            </a:extLst>
          </p:cNvPr>
          <p:cNvCxnSpPr/>
          <p:nvPr/>
        </p:nvCxnSpPr>
        <p:spPr>
          <a:xfrm flipH="1">
            <a:off x="8045245" y="4490884"/>
            <a:ext cx="648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Оквир за текст 11">
            <a:extLst>
              <a:ext uri="{FF2B5EF4-FFF2-40B4-BE49-F238E27FC236}">
                <a16:creationId xmlns:a16="http://schemas.microsoft.com/office/drawing/2014/main" id="{6008491D-0314-CAB6-339F-BFF75D6D37CB}"/>
              </a:ext>
            </a:extLst>
          </p:cNvPr>
          <p:cNvSpPr txBox="1"/>
          <p:nvPr/>
        </p:nvSpPr>
        <p:spPr>
          <a:xfrm>
            <a:off x="1896525" y="558114"/>
            <a:ext cx="5597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300"/>
              </a:spcAft>
            </a:pPr>
            <a:r>
              <a:rPr lang="sr-Cyrl-RS" sz="2400" b="1" dirty="0"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Мрежне комуникација</a:t>
            </a:r>
            <a:endParaRPr lang="en-US" sz="2400" b="1" dirty="0">
              <a:effectLst/>
              <a:latin typeface="Aldrich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9848296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35"/>
          <p:cNvSpPr txBox="1">
            <a:spLocks noGrp="1"/>
          </p:cNvSpPr>
          <p:nvPr>
            <p:ph type="body" idx="1"/>
          </p:nvPr>
        </p:nvSpPr>
        <p:spPr>
          <a:xfrm>
            <a:off x="343159" y="629506"/>
            <a:ext cx="5404857" cy="385400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r-Cyrl-BA" sz="2200" b="0" i="0" dirty="0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објашњава појам рачунарске мреже;</a:t>
            </a:r>
            <a:endParaRPr lang="en-US" sz="2200" dirty="0">
              <a:effectLst/>
              <a:latin typeface="Aldrich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r-Cyrl-BA" sz="2200" b="0" i="0" dirty="0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анализира </a:t>
            </a:r>
            <a:r>
              <a:rPr lang="sr-Cyrl-BA" sz="2200" b="0" i="0" dirty="0" err="1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предности</a:t>
            </a:r>
            <a:r>
              <a:rPr lang="sr-Cyrl-BA" sz="2200" b="0" i="0" dirty="0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и недостатке рачунарских мрежа;</a:t>
            </a:r>
            <a:endParaRPr lang="en-US" sz="2200" dirty="0">
              <a:effectLst/>
              <a:latin typeface="Aldrich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r-Cyrl-BA" sz="2200" b="0" i="0" dirty="0">
                <a:solidFill>
                  <a:srgbClr val="000000"/>
                </a:solidFill>
                <a:effectLst/>
                <a:latin typeface="Aldrich"/>
                <a:ea typeface="Times New Roman" panose="02020603050405020304" pitchFamily="18" charset="0"/>
                <a:cs typeface="Arial" panose="020B0604020202020204" pitchFamily="34" charset="0"/>
              </a:rPr>
              <a:t>разликује различите рачунарске мреже (према подручју које обухвата, према принципу рада);</a:t>
            </a:r>
            <a:endParaRPr lang="en-US" sz="2200" dirty="0">
              <a:effectLst/>
              <a:latin typeface="Aldrich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r-Cyrl-RS" sz="2200" b="0" i="0" dirty="0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анализира </a:t>
            </a:r>
            <a:r>
              <a:rPr lang="sr-Cyrl-BA" sz="2200" b="0" i="0" dirty="0" err="1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предности</a:t>
            </a:r>
            <a:r>
              <a:rPr lang="sr-Cyrl-BA" sz="2200" b="0" i="0" dirty="0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и недостатке жичаног и бежичног повезивања рачунара у мрежи;</a:t>
            </a:r>
            <a:endParaRPr lang="en-US" sz="2200" dirty="0">
              <a:effectLst/>
              <a:latin typeface="Aldrich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12" name="Google Shape;812;p35"/>
          <p:cNvSpPr txBox="1">
            <a:spLocks noGrp="1"/>
          </p:cNvSpPr>
          <p:nvPr>
            <p:ph type="title"/>
          </p:nvPr>
        </p:nvSpPr>
        <p:spPr>
          <a:xfrm>
            <a:off x="46852" y="-15859"/>
            <a:ext cx="550591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400" dirty="0"/>
              <a:t>Мрежне комуникације</a:t>
            </a:r>
            <a:endParaRPr sz="2400" dirty="0"/>
          </a:p>
        </p:txBody>
      </p:sp>
      <p:sp>
        <p:nvSpPr>
          <p:cNvPr id="816" name="Google Shape;816;p35"/>
          <p:cNvSpPr/>
          <p:nvPr/>
        </p:nvSpPr>
        <p:spPr>
          <a:xfrm flipH="1">
            <a:off x="966280" y="2356532"/>
            <a:ext cx="934551" cy="747799"/>
          </a:xfrm>
          <a:custGeom>
            <a:avLst/>
            <a:gdLst/>
            <a:ahLst/>
            <a:cxnLst/>
            <a:rect l="l" t="t" r="r" b="b"/>
            <a:pathLst>
              <a:path w="15860" h="16187" extrusionOk="0">
                <a:moveTo>
                  <a:pt x="1717" y="0"/>
                </a:moveTo>
                <a:cubicBezTo>
                  <a:pt x="1186" y="0"/>
                  <a:pt x="859" y="204"/>
                  <a:pt x="532" y="531"/>
                </a:cubicBezTo>
                <a:cubicBezTo>
                  <a:pt x="1" y="1022"/>
                  <a:pt x="1" y="2044"/>
                  <a:pt x="696" y="2575"/>
                </a:cubicBezTo>
                <a:lnTo>
                  <a:pt x="15860" y="16186"/>
                </a:lnTo>
                <a:lnTo>
                  <a:pt x="15860" y="12467"/>
                </a:lnTo>
                <a:lnTo>
                  <a:pt x="15860" y="12262"/>
                </a:lnTo>
                <a:lnTo>
                  <a:pt x="2576" y="368"/>
                </a:lnTo>
                <a:cubicBezTo>
                  <a:pt x="2371" y="204"/>
                  <a:pt x="2044" y="0"/>
                  <a:pt x="1717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35"/>
          <p:cNvSpPr/>
          <p:nvPr/>
        </p:nvSpPr>
        <p:spPr>
          <a:xfrm flipH="1">
            <a:off x="2355049" y="1382984"/>
            <a:ext cx="1165141" cy="736588"/>
          </a:xfrm>
          <a:custGeom>
            <a:avLst/>
            <a:gdLst/>
            <a:ahLst/>
            <a:cxnLst/>
            <a:rect l="l" t="t" r="r" b="b"/>
            <a:pathLst>
              <a:path w="22809" h="18394" extrusionOk="0">
                <a:moveTo>
                  <a:pt x="1" y="0"/>
                </a:moveTo>
                <a:lnTo>
                  <a:pt x="20070" y="18026"/>
                </a:lnTo>
                <a:cubicBezTo>
                  <a:pt x="20438" y="18393"/>
                  <a:pt x="20765" y="18393"/>
                  <a:pt x="21092" y="18393"/>
                </a:cubicBezTo>
                <a:cubicBezTo>
                  <a:pt x="21460" y="18393"/>
                  <a:pt x="21950" y="18189"/>
                  <a:pt x="22114" y="17862"/>
                </a:cubicBezTo>
                <a:cubicBezTo>
                  <a:pt x="22809" y="17372"/>
                  <a:pt x="22645" y="16350"/>
                  <a:pt x="22114" y="15818"/>
                </a:cubicBezTo>
                <a:lnTo>
                  <a:pt x="4415" y="0"/>
                </a:ln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35"/>
          <p:cNvSpPr/>
          <p:nvPr/>
        </p:nvSpPr>
        <p:spPr>
          <a:xfrm flipH="1">
            <a:off x="2934657" y="3514607"/>
            <a:ext cx="1443743" cy="911041"/>
          </a:xfrm>
          <a:custGeom>
            <a:avLst/>
            <a:gdLst/>
            <a:ahLst/>
            <a:cxnLst/>
            <a:rect l="l" t="t" r="r" b="b"/>
            <a:pathLst>
              <a:path w="24157" h="19743" extrusionOk="0">
                <a:moveTo>
                  <a:pt x="1676" y="0"/>
                </a:moveTo>
                <a:cubicBezTo>
                  <a:pt x="1185" y="0"/>
                  <a:pt x="818" y="164"/>
                  <a:pt x="491" y="532"/>
                </a:cubicBezTo>
                <a:cubicBezTo>
                  <a:pt x="0" y="1022"/>
                  <a:pt x="0" y="2044"/>
                  <a:pt x="654" y="2575"/>
                </a:cubicBezTo>
                <a:lnTo>
                  <a:pt x="19742" y="19743"/>
                </a:lnTo>
                <a:lnTo>
                  <a:pt x="24157" y="19743"/>
                </a:lnTo>
                <a:lnTo>
                  <a:pt x="2534" y="327"/>
                </a:lnTo>
                <a:cubicBezTo>
                  <a:pt x="2371" y="0"/>
                  <a:pt x="2044" y="0"/>
                  <a:pt x="1676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Групиши 1">
            <a:extLst>
              <a:ext uri="{FF2B5EF4-FFF2-40B4-BE49-F238E27FC236}">
                <a16:creationId xmlns:a16="http://schemas.microsoft.com/office/drawing/2014/main" id="{695C8418-2411-D292-A333-C644E594D7E9}"/>
              </a:ext>
            </a:extLst>
          </p:cNvPr>
          <p:cNvGrpSpPr/>
          <p:nvPr/>
        </p:nvGrpSpPr>
        <p:grpSpPr>
          <a:xfrm>
            <a:off x="5950974" y="629506"/>
            <a:ext cx="3196522" cy="2261178"/>
            <a:chOff x="5102896" y="629506"/>
            <a:chExt cx="4044600" cy="3073500"/>
          </a:xfrm>
        </p:grpSpPr>
        <p:sp>
          <p:nvSpPr>
            <p:cNvPr id="810" name="Google Shape;810;p35"/>
            <p:cNvSpPr/>
            <p:nvPr/>
          </p:nvSpPr>
          <p:spPr>
            <a:xfrm flipH="1">
              <a:off x="5102896" y="629506"/>
              <a:ext cx="4044600" cy="3073500"/>
            </a:xfrm>
            <a:prstGeom prst="roundRect">
              <a:avLst>
                <a:gd name="adj" fmla="val 3396"/>
              </a:avLst>
            </a:prstGeom>
            <a:solidFill>
              <a:schemeClr val="accent1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3" name="Google Shape;813;p35"/>
            <p:cNvGrpSpPr/>
            <p:nvPr/>
          </p:nvGrpSpPr>
          <p:grpSpPr>
            <a:xfrm>
              <a:off x="5463903" y="895497"/>
              <a:ext cx="3426788" cy="2448152"/>
              <a:chOff x="1259648" y="1678380"/>
              <a:chExt cx="3426788" cy="2448152"/>
            </a:xfrm>
          </p:grpSpPr>
          <p:pic>
            <p:nvPicPr>
              <p:cNvPr id="814" name="Google Shape;814;p35"/>
              <p:cNvPicPr preferRelativeResize="0"/>
              <p:nvPr/>
            </p:nvPicPr>
            <p:blipFill rotWithShape="1">
              <a:blip r:embed="rId4">
                <a:alphaModFix/>
              </a:blip>
              <a:srcRect l="3254" r="1307"/>
              <a:stretch/>
            </p:blipFill>
            <p:spPr>
              <a:xfrm>
                <a:off x="1259648" y="1678383"/>
                <a:ext cx="3426788" cy="2448149"/>
              </a:xfrm>
              <a:prstGeom prst="roundRect">
                <a:avLst>
                  <a:gd name="adj" fmla="val 3654"/>
                </a:avLst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  <p:pic>
            <p:nvPicPr>
              <p:cNvPr id="815" name="Google Shape;815;p35"/>
              <p:cNvPicPr preferRelativeResize="0"/>
              <p:nvPr/>
            </p:nvPicPr>
            <p:blipFill rotWithShape="1">
              <a:blip r:embed="rId5">
                <a:alphaModFix amt="50000"/>
              </a:blip>
              <a:srcRect l="3254" r="1307"/>
              <a:stretch/>
            </p:blipFill>
            <p:spPr>
              <a:xfrm>
                <a:off x="1259648" y="1678380"/>
                <a:ext cx="3426788" cy="2448149"/>
              </a:xfrm>
              <a:prstGeom prst="roundRect">
                <a:avLst>
                  <a:gd name="adj" fmla="val 3654"/>
                </a:avLst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grpSp>
          <p:nvGrpSpPr>
            <p:cNvPr id="821" name="Google Shape;821;p35"/>
            <p:cNvGrpSpPr/>
            <p:nvPr/>
          </p:nvGrpSpPr>
          <p:grpSpPr>
            <a:xfrm>
              <a:off x="5552768" y="991840"/>
              <a:ext cx="492658" cy="106303"/>
              <a:chOff x="-3037735" y="-542969"/>
              <a:chExt cx="581170" cy="125387"/>
            </a:xfrm>
          </p:grpSpPr>
          <p:sp>
            <p:nvSpPr>
              <p:cNvPr id="822" name="Google Shape;822;p35"/>
              <p:cNvSpPr/>
              <p:nvPr/>
            </p:nvSpPr>
            <p:spPr>
              <a:xfrm>
                <a:off x="-3034701" y="-537273"/>
                <a:ext cx="575100" cy="1140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23" name="Google Shape;823;p35"/>
              <p:cNvGrpSpPr/>
              <p:nvPr/>
            </p:nvGrpSpPr>
            <p:grpSpPr>
              <a:xfrm>
                <a:off x="-3037735" y="-542969"/>
                <a:ext cx="581170" cy="125387"/>
                <a:chOff x="4390000" y="182175"/>
                <a:chExt cx="419375" cy="90473"/>
              </a:xfrm>
            </p:grpSpPr>
            <p:sp>
              <p:nvSpPr>
                <p:cNvPr id="824" name="Google Shape;824;p35"/>
                <p:cNvSpPr/>
                <p:nvPr/>
              </p:nvSpPr>
              <p:spPr>
                <a:xfrm>
                  <a:off x="4390000" y="182175"/>
                  <a:ext cx="419375" cy="904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5" h="1906" extrusionOk="0">
                      <a:moveTo>
                        <a:pt x="7882" y="155"/>
                      </a:moveTo>
                      <a:cubicBezTo>
                        <a:pt x="8323" y="155"/>
                        <a:pt x="8680" y="512"/>
                        <a:pt x="8680" y="953"/>
                      </a:cubicBezTo>
                      <a:cubicBezTo>
                        <a:pt x="8680" y="1393"/>
                        <a:pt x="8323" y="1750"/>
                        <a:pt x="7882" y="1750"/>
                      </a:cubicBezTo>
                      <a:lnTo>
                        <a:pt x="953" y="1750"/>
                      </a:lnTo>
                      <a:cubicBezTo>
                        <a:pt x="512" y="1750"/>
                        <a:pt x="155" y="1393"/>
                        <a:pt x="155" y="953"/>
                      </a:cubicBezTo>
                      <a:cubicBezTo>
                        <a:pt x="155" y="512"/>
                        <a:pt x="512" y="155"/>
                        <a:pt x="953" y="155"/>
                      </a:cubicBezTo>
                      <a:close/>
                      <a:moveTo>
                        <a:pt x="953" y="0"/>
                      </a:moveTo>
                      <a:cubicBezTo>
                        <a:pt x="429" y="0"/>
                        <a:pt x="0" y="429"/>
                        <a:pt x="0" y="953"/>
                      </a:cubicBezTo>
                      <a:cubicBezTo>
                        <a:pt x="0" y="1476"/>
                        <a:pt x="429" y="1905"/>
                        <a:pt x="953" y="1905"/>
                      </a:cubicBezTo>
                      <a:lnTo>
                        <a:pt x="7882" y="1905"/>
                      </a:lnTo>
                      <a:cubicBezTo>
                        <a:pt x="8406" y="1905"/>
                        <a:pt x="8835" y="1476"/>
                        <a:pt x="8835" y="953"/>
                      </a:cubicBezTo>
                      <a:cubicBezTo>
                        <a:pt x="8835" y="429"/>
                        <a:pt x="8406" y="0"/>
                        <a:pt x="788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5" name="Google Shape;825;p35"/>
                <p:cNvSpPr/>
                <p:nvPr/>
              </p:nvSpPr>
              <p:spPr>
                <a:xfrm>
                  <a:off x="4464048" y="201352"/>
                  <a:ext cx="52024" cy="52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1097" extrusionOk="0">
                      <a:moveTo>
                        <a:pt x="548" y="144"/>
                      </a:moveTo>
                      <a:cubicBezTo>
                        <a:pt x="774" y="144"/>
                        <a:pt x="953" y="322"/>
                        <a:pt x="953" y="549"/>
                      </a:cubicBezTo>
                      <a:cubicBezTo>
                        <a:pt x="953" y="763"/>
                        <a:pt x="774" y="941"/>
                        <a:pt x="548" y="941"/>
                      </a:cubicBezTo>
                      <a:cubicBezTo>
                        <a:pt x="333" y="941"/>
                        <a:pt x="155" y="763"/>
                        <a:pt x="155" y="549"/>
                      </a:cubicBezTo>
                      <a:cubicBezTo>
                        <a:pt x="155" y="322"/>
                        <a:pt x="333" y="144"/>
                        <a:pt x="548" y="144"/>
                      </a:cubicBezTo>
                      <a:close/>
                      <a:moveTo>
                        <a:pt x="548" y="1"/>
                      </a:moveTo>
                      <a:cubicBezTo>
                        <a:pt x="250" y="1"/>
                        <a:pt x="0" y="251"/>
                        <a:pt x="0" y="549"/>
                      </a:cubicBezTo>
                      <a:cubicBezTo>
                        <a:pt x="0" y="846"/>
                        <a:pt x="250" y="1096"/>
                        <a:pt x="548" y="1096"/>
                      </a:cubicBezTo>
                      <a:cubicBezTo>
                        <a:pt x="845" y="1096"/>
                        <a:pt x="1095" y="846"/>
                        <a:pt x="1095" y="549"/>
                      </a:cubicBezTo>
                      <a:cubicBezTo>
                        <a:pt x="1095" y="251"/>
                        <a:pt x="845" y="1"/>
                        <a:pt x="54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3494959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35"/>
          <p:cNvSpPr txBox="1">
            <a:spLocks noGrp="1"/>
          </p:cNvSpPr>
          <p:nvPr>
            <p:ph type="body" idx="1"/>
          </p:nvPr>
        </p:nvSpPr>
        <p:spPr>
          <a:xfrm>
            <a:off x="343159" y="629506"/>
            <a:ext cx="5231731" cy="36475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r-Cyrl-BA" sz="2200" b="0" i="0" dirty="0">
                <a:solidFill>
                  <a:srgbClr val="000000"/>
                </a:solidFill>
                <a:effectLst/>
                <a:latin typeface="Aldrich"/>
                <a:ea typeface="Times New Roman" panose="02020603050405020304" pitchFamily="18" charset="0"/>
                <a:cs typeface="Arial" panose="020B0604020202020204" pitchFamily="34" charset="0"/>
              </a:rPr>
              <a:t>препознаје изглед и објашњава функцију хардверских компоненти потребних за повезивање рачунара у мрежи;</a:t>
            </a:r>
            <a:endParaRPr lang="en-US" sz="2200" dirty="0">
              <a:effectLst/>
              <a:latin typeface="Aldrich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r-Cyrl-BA" sz="2200" b="0" i="0" dirty="0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објашњава појам </a:t>
            </a:r>
            <a:r>
              <a:rPr lang="sr-Latn-RS" sz="2200" b="0" i="0" dirty="0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IP </a:t>
            </a:r>
            <a:r>
              <a:rPr lang="sr-Cyrl-RS" sz="2200" b="0" i="0" dirty="0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адресе.</a:t>
            </a:r>
            <a:endParaRPr lang="en-US" sz="2200" dirty="0">
              <a:effectLst/>
              <a:latin typeface="Aldrich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sr-Cyrl-BA" sz="2200" b="0" i="0" dirty="0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</a:rPr>
              <a:t>анализира </a:t>
            </a:r>
            <a:r>
              <a:rPr lang="bs-Latn-BA" sz="2200" b="0" i="0" dirty="0" err="1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</a:rPr>
              <a:t>предност</a:t>
            </a:r>
            <a:r>
              <a:rPr lang="sr-Cyrl-BA" sz="2200" b="0" i="0" dirty="0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</a:rPr>
              <a:t>и </a:t>
            </a:r>
            <a:r>
              <a:rPr lang="sr-Cyrl-BA" sz="2200" b="0" i="0" dirty="0" err="1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</a:rPr>
              <a:t>и</a:t>
            </a:r>
            <a:r>
              <a:rPr lang="sr-Cyrl-BA" sz="2200" b="0" i="0" dirty="0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</a:rPr>
              <a:t> недостатке </a:t>
            </a:r>
            <a:r>
              <a:rPr lang="bs-Latn-BA" sz="2200" b="0" i="0" dirty="0" err="1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</a:rPr>
              <a:t>дијељења</a:t>
            </a:r>
            <a:r>
              <a:rPr lang="bs-Latn-BA" sz="2200" b="0" i="0" dirty="0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</a:rPr>
              <a:t> </a:t>
            </a:r>
            <a:r>
              <a:rPr lang="bs-Latn-BA" sz="2200" b="0" i="0" dirty="0" err="1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</a:rPr>
              <a:t>ресурса</a:t>
            </a:r>
            <a:r>
              <a:rPr lang="bs-Latn-BA" sz="2200" b="0" i="0" dirty="0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</a:rPr>
              <a:t> у </a:t>
            </a:r>
            <a:r>
              <a:rPr lang="bs-Latn-BA" sz="2200" b="0" i="0" dirty="0" err="1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</a:rPr>
              <a:t>мрежи</a:t>
            </a:r>
            <a:r>
              <a:rPr lang="bs-Latn-BA" sz="2200" b="0" i="0" dirty="0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</a:rPr>
              <a:t> </a:t>
            </a:r>
            <a:r>
              <a:rPr lang="bs-Latn-BA" sz="2200" b="0" i="0" dirty="0" err="1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</a:rPr>
              <a:t>рачунара</a:t>
            </a:r>
            <a:r>
              <a:rPr lang="sr-Cyrl-BA" sz="2200" b="0" i="0" dirty="0">
                <a:solidFill>
                  <a:srgbClr val="000000"/>
                </a:solidFill>
                <a:effectLst/>
                <a:latin typeface="Aldrich"/>
                <a:ea typeface="Calibri" panose="020F0502020204030204" pitchFamily="34" charset="0"/>
              </a:rPr>
              <a:t>.</a:t>
            </a:r>
            <a:endParaRPr lang="en-US" sz="2200" dirty="0">
              <a:effectLst/>
              <a:latin typeface="Aldrich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16" name="Google Shape;816;p35"/>
          <p:cNvSpPr/>
          <p:nvPr/>
        </p:nvSpPr>
        <p:spPr>
          <a:xfrm flipH="1">
            <a:off x="966280" y="2356532"/>
            <a:ext cx="934551" cy="747799"/>
          </a:xfrm>
          <a:custGeom>
            <a:avLst/>
            <a:gdLst/>
            <a:ahLst/>
            <a:cxnLst/>
            <a:rect l="l" t="t" r="r" b="b"/>
            <a:pathLst>
              <a:path w="15860" h="16187" extrusionOk="0">
                <a:moveTo>
                  <a:pt x="1717" y="0"/>
                </a:moveTo>
                <a:cubicBezTo>
                  <a:pt x="1186" y="0"/>
                  <a:pt x="859" y="204"/>
                  <a:pt x="532" y="531"/>
                </a:cubicBezTo>
                <a:cubicBezTo>
                  <a:pt x="1" y="1022"/>
                  <a:pt x="1" y="2044"/>
                  <a:pt x="696" y="2575"/>
                </a:cubicBezTo>
                <a:lnTo>
                  <a:pt x="15860" y="16186"/>
                </a:lnTo>
                <a:lnTo>
                  <a:pt x="15860" y="12467"/>
                </a:lnTo>
                <a:lnTo>
                  <a:pt x="15860" y="12262"/>
                </a:lnTo>
                <a:lnTo>
                  <a:pt x="2576" y="368"/>
                </a:lnTo>
                <a:cubicBezTo>
                  <a:pt x="2371" y="204"/>
                  <a:pt x="2044" y="0"/>
                  <a:pt x="1717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35"/>
          <p:cNvSpPr/>
          <p:nvPr/>
        </p:nvSpPr>
        <p:spPr>
          <a:xfrm flipH="1">
            <a:off x="1502236" y="1382975"/>
            <a:ext cx="1490739" cy="949406"/>
          </a:xfrm>
          <a:custGeom>
            <a:avLst/>
            <a:gdLst/>
            <a:ahLst/>
            <a:cxnLst/>
            <a:rect l="l" t="t" r="r" b="b"/>
            <a:pathLst>
              <a:path w="22809" h="18394" extrusionOk="0">
                <a:moveTo>
                  <a:pt x="1" y="0"/>
                </a:moveTo>
                <a:lnTo>
                  <a:pt x="20070" y="18026"/>
                </a:lnTo>
                <a:cubicBezTo>
                  <a:pt x="20438" y="18393"/>
                  <a:pt x="20765" y="18393"/>
                  <a:pt x="21092" y="18393"/>
                </a:cubicBezTo>
                <a:cubicBezTo>
                  <a:pt x="21460" y="18393"/>
                  <a:pt x="21950" y="18189"/>
                  <a:pt x="22114" y="17862"/>
                </a:cubicBezTo>
                <a:cubicBezTo>
                  <a:pt x="22809" y="17372"/>
                  <a:pt x="22645" y="16350"/>
                  <a:pt x="22114" y="15818"/>
                </a:cubicBezTo>
                <a:lnTo>
                  <a:pt x="4415" y="0"/>
                </a:ln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35"/>
          <p:cNvSpPr/>
          <p:nvPr/>
        </p:nvSpPr>
        <p:spPr>
          <a:xfrm flipH="1">
            <a:off x="2355049" y="1382984"/>
            <a:ext cx="1165141" cy="736588"/>
          </a:xfrm>
          <a:custGeom>
            <a:avLst/>
            <a:gdLst/>
            <a:ahLst/>
            <a:cxnLst/>
            <a:rect l="l" t="t" r="r" b="b"/>
            <a:pathLst>
              <a:path w="22809" h="18394" extrusionOk="0">
                <a:moveTo>
                  <a:pt x="1" y="0"/>
                </a:moveTo>
                <a:lnTo>
                  <a:pt x="20070" y="18026"/>
                </a:lnTo>
                <a:cubicBezTo>
                  <a:pt x="20438" y="18393"/>
                  <a:pt x="20765" y="18393"/>
                  <a:pt x="21092" y="18393"/>
                </a:cubicBezTo>
                <a:cubicBezTo>
                  <a:pt x="21460" y="18393"/>
                  <a:pt x="21950" y="18189"/>
                  <a:pt x="22114" y="17862"/>
                </a:cubicBezTo>
                <a:cubicBezTo>
                  <a:pt x="22809" y="17372"/>
                  <a:pt x="22645" y="16350"/>
                  <a:pt x="22114" y="15818"/>
                </a:cubicBezTo>
                <a:lnTo>
                  <a:pt x="4415" y="0"/>
                </a:ln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35"/>
          <p:cNvSpPr/>
          <p:nvPr/>
        </p:nvSpPr>
        <p:spPr>
          <a:xfrm flipH="1">
            <a:off x="2934657" y="3514607"/>
            <a:ext cx="1443743" cy="911041"/>
          </a:xfrm>
          <a:custGeom>
            <a:avLst/>
            <a:gdLst/>
            <a:ahLst/>
            <a:cxnLst/>
            <a:rect l="l" t="t" r="r" b="b"/>
            <a:pathLst>
              <a:path w="24157" h="19743" extrusionOk="0">
                <a:moveTo>
                  <a:pt x="1676" y="0"/>
                </a:moveTo>
                <a:cubicBezTo>
                  <a:pt x="1185" y="0"/>
                  <a:pt x="818" y="164"/>
                  <a:pt x="491" y="532"/>
                </a:cubicBezTo>
                <a:cubicBezTo>
                  <a:pt x="0" y="1022"/>
                  <a:pt x="0" y="2044"/>
                  <a:pt x="654" y="2575"/>
                </a:cubicBezTo>
                <a:lnTo>
                  <a:pt x="19742" y="19743"/>
                </a:lnTo>
                <a:lnTo>
                  <a:pt x="24157" y="19743"/>
                </a:lnTo>
                <a:lnTo>
                  <a:pt x="2534" y="327"/>
                </a:lnTo>
                <a:cubicBezTo>
                  <a:pt x="2371" y="0"/>
                  <a:pt x="2044" y="0"/>
                  <a:pt x="1676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Групиши 2">
            <a:extLst>
              <a:ext uri="{FF2B5EF4-FFF2-40B4-BE49-F238E27FC236}">
                <a16:creationId xmlns:a16="http://schemas.microsoft.com/office/drawing/2014/main" id="{9BE9EFCB-B009-C156-7054-4628F25F2548}"/>
              </a:ext>
            </a:extLst>
          </p:cNvPr>
          <p:cNvGrpSpPr/>
          <p:nvPr/>
        </p:nvGrpSpPr>
        <p:grpSpPr>
          <a:xfrm>
            <a:off x="5980470" y="629506"/>
            <a:ext cx="3167025" cy="2474825"/>
            <a:chOff x="5102896" y="629506"/>
            <a:chExt cx="4044600" cy="3073500"/>
          </a:xfrm>
        </p:grpSpPr>
        <p:sp>
          <p:nvSpPr>
            <p:cNvPr id="810" name="Google Shape;810;p35"/>
            <p:cNvSpPr/>
            <p:nvPr/>
          </p:nvSpPr>
          <p:spPr>
            <a:xfrm flipH="1">
              <a:off x="5102896" y="629506"/>
              <a:ext cx="4044600" cy="3073500"/>
            </a:xfrm>
            <a:prstGeom prst="roundRect">
              <a:avLst>
                <a:gd name="adj" fmla="val 3396"/>
              </a:avLst>
            </a:prstGeom>
            <a:solidFill>
              <a:schemeClr val="accent1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3" name="Google Shape;813;p35"/>
            <p:cNvGrpSpPr/>
            <p:nvPr/>
          </p:nvGrpSpPr>
          <p:grpSpPr>
            <a:xfrm>
              <a:off x="5463903" y="895493"/>
              <a:ext cx="3426788" cy="2448157"/>
              <a:chOff x="1259648" y="1678376"/>
              <a:chExt cx="3426788" cy="2448157"/>
            </a:xfrm>
          </p:grpSpPr>
          <p:pic>
            <p:nvPicPr>
              <p:cNvPr id="814" name="Google Shape;814;p35"/>
              <p:cNvPicPr preferRelativeResize="0"/>
              <p:nvPr/>
            </p:nvPicPr>
            <p:blipFill rotWithShape="1">
              <a:blip r:embed="rId4">
                <a:alphaModFix/>
              </a:blip>
              <a:srcRect l="3254" r="1307"/>
              <a:stretch/>
            </p:blipFill>
            <p:spPr>
              <a:xfrm>
                <a:off x="1259648" y="1678383"/>
                <a:ext cx="3426788" cy="2448149"/>
              </a:xfrm>
              <a:prstGeom prst="roundRect">
                <a:avLst>
                  <a:gd name="adj" fmla="val 3654"/>
                </a:avLst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  <p:pic>
            <p:nvPicPr>
              <p:cNvPr id="815" name="Google Shape;815;p35"/>
              <p:cNvPicPr preferRelativeResize="0"/>
              <p:nvPr/>
            </p:nvPicPr>
            <p:blipFill rotWithShape="1">
              <a:blip r:embed="rId5">
                <a:alphaModFix amt="50000"/>
              </a:blip>
              <a:srcRect l="3254" r="1307"/>
              <a:stretch/>
            </p:blipFill>
            <p:spPr>
              <a:xfrm>
                <a:off x="1259648" y="1678376"/>
                <a:ext cx="3426788" cy="2448149"/>
              </a:xfrm>
              <a:prstGeom prst="roundRect">
                <a:avLst>
                  <a:gd name="adj" fmla="val 3654"/>
                </a:avLst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grpSp>
          <p:nvGrpSpPr>
            <p:cNvPr id="821" name="Google Shape;821;p35"/>
            <p:cNvGrpSpPr/>
            <p:nvPr/>
          </p:nvGrpSpPr>
          <p:grpSpPr>
            <a:xfrm>
              <a:off x="5552768" y="991840"/>
              <a:ext cx="492658" cy="106303"/>
              <a:chOff x="-3037735" y="-542969"/>
              <a:chExt cx="581170" cy="125387"/>
            </a:xfrm>
          </p:grpSpPr>
          <p:sp>
            <p:nvSpPr>
              <p:cNvPr id="822" name="Google Shape;822;p35"/>
              <p:cNvSpPr/>
              <p:nvPr/>
            </p:nvSpPr>
            <p:spPr>
              <a:xfrm>
                <a:off x="-3034701" y="-537273"/>
                <a:ext cx="575100" cy="1140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23" name="Google Shape;823;p35"/>
              <p:cNvGrpSpPr/>
              <p:nvPr/>
            </p:nvGrpSpPr>
            <p:grpSpPr>
              <a:xfrm>
                <a:off x="-3037735" y="-542969"/>
                <a:ext cx="581170" cy="125387"/>
                <a:chOff x="4390000" y="182175"/>
                <a:chExt cx="419375" cy="90473"/>
              </a:xfrm>
            </p:grpSpPr>
            <p:sp>
              <p:nvSpPr>
                <p:cNvPr id="824" name="Google Shape;824;p35"/>
                <p:cNvSpPr/>
                <p:nvPr/>
              </p:nvSpPr>
              <p:spPr>
                <a:xfrm>
                  <a:off x="4390000" y="182175"/>
                  <a:ext cx="419375" cy="904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5" h="1906" extrusionOk="0">
                      <a:moveTo>
                        <a:pt x="7882" y="155"/>
                      </a:moveTo>
                      <a:cubicBezTo>
                        <a:pt x="8323" y="155"/>
                        <a:pt x="8680" y="512"/>
                        <a:pt x="8680" y="953"/>
                      </a:cubicBezTo>
                      <a:cubicBezTo>
                        <a:pt x="8680" y="1393"/>
                        <a:pt x="8323" y="1750"/>
                        <a:pt x="7882" y="1750"/>
                      </a:cubicBezTo>
                      <a:lnTo>
                        <a:pt x="953" y="1750"/>
                      </a:lnTo>
                      <a:cubicBezTo>
                        <a:pt x="512" y="1750"/>
                        <a:pt x="155" y="1393"/>
                        <a:pt x="155" y="953"/>
                      </a:cubicBezTo>
                      <a:cubicBezTo>
                        <a:pt x="155" y="512"/>
                        <a:pt x="512" y="155"/>
                        <a:pt x="953" y="155"/>
                      </a:cubicBezTo>
                      <a:close/>
                      <a:moveTo>
                        <a:pt x="953" y="0"/>
                      </a:moveTo>
                      <a:cubicBezTo>
                        <a:pt x="429" y="0"/>
                        <a:pt x="0" y="429"/>
                        <a:pt x="0" y="953"/>
                      </a:cubicBezTo>
                      <a:cubicBezTo>
                        <a:pt x="0" y="1476"/>
                        <a:pt x="429" y="1905"/>
                        <a:pt x="953" y="1905"/>
                      </a:cubicBezTo>
                      <a:lnTo>
                        <a:pt x="7882" y="1905"/>
                      </a:lnTo>
                      <a:cubicBezTo>
                        <a:pt x="8406" y="1905"/>
                        <a:pt x="8835" y="1476"/>
                        <a:pt x="8835" y="953"/>
                      </a:cubicBezTo>
                      <a:cubicBezTo>
                        <a:pt x="8835" y="429"/>
                        <a:pt x="8406" y="0"/>
                        <a:pt x="788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5" name="Google Shape;825;p35"/>
                <p:cNvSpPr/>
                <p:nvPr/>
              </p:nvSpPr>
              <p:spPr>
                <a:xfrm>
                  <a:off x="4464048" y="201352"/>
                  <a:ext cx="52024" cy="52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1097" extrusionOk="0">
                      <a:moveTo>
                        <a:pt x="548" y="144"/>
                      </a:moveTo>
                      <a:cubicBezTo>
                        <a:pt x="774" y="144"/>
                        <a:pt x="953" y="322"/>
                        <a:pt x="953" y="549"/>
                      </a:cubicBezTo>
                      <a:cubicBezTo>
                        <a:pt x="953" y="763"/>
                        <a:pt x="774" y="941"/>
                        <a:pt x="548" y="941"/>
                      </a:cubicBezTo>
                      <a:cubicBezTo>
                        <a:pt x="333" y="941"/>
                        <a:pt x="155" y="763"/>
                        <a:pt x="155" y="549"/>
                      </a:cubicBezTo>
                      <a:cubicBezTo>
                        <a:pt x="155" y="322"/>
                        <a:pt x="333" y="144"/>
                        <a:pt x="548" y="144"/>
                      </a:cubicBezTo>
                      <a:close/>
                      <a:moveTo>
                        <a:pt x="548" y="1"/>
                      </a:moveTo>
                      <a:cubicBezTo>
                        <a:pt x="250" y="1"/>
                        <a:pt x="0" y="251"/>
                        <a:pt x="0" y="549"/>
                      </a:cubicBezTo>
                      <a:cubicBezTo>
                        <a:pt x="0" y="846"/>
                        <a:pt x="250" y="1096"/>
                        <a:pt x="548" y="1096"/>
                      </a:cubicBezTo>
                      <a:cubicBezTo>
                        <a:pt x="845" y="1096"/>
                        <a:pt x="1095" y="846"/>
                        <a:pt x="1095" y="549"/>
                      </a:cubicBezTo>
                      <a:cubicBezTo>
                        <a:pt x="1095" y="251"/>
                        <a:pt x="845" y="1"/>
                        <a:pt x="54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" name="Правоугаоник 1">
            <a:hlinkClick r:id="rId6" action="ppaction://hlinksldjump"/>
            <a:extLst>
              <a:ext uri="{FF2B5EF4-FFF2-40B4-BE49-F238E27FC236}">
                <a16:creationId xmlns:a16="http://schemas.microsoft.com/office/drawing/2014/main" id="{CA4D77F2-0D6E-979E-CD28-E47AF1223A5A}"/>
              </a:ext>
            </a:extLst>
          </p:cNvPr>
          <p:cNvSpPr/>
          <p:nvPr/>
        </p:nvSpPr>
        <p:spPr>
          <a:xfrm>
            <a:off x="8222226" y="4660490"/>
            <a:ext cx="921774" cy="4830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Права линија спајања са стрелицом 3">
            <a:extLst>
              <a:ext uri="{FF2B5EF4-FFF2-40B4-BE49-F238E27FC236}">
                <a16:creationId xmlns:a16="http://schemas.microsoft.com/office/drawing/2014/main" id="{6E23A496-EC72-9E39-98FA-C616CBA3B29F}"/>
              </a:ext>
            </a:extLst>
          </p:cNvPr>
          <p:cNvCxnSpPr/>
          <p:nvPr/>
        </p:nvCxnSpPr>
        <p:spPr>
          <a:xfrm flipH="1">
            <a:off x="8384458" y="4903839"/>
            <a:ext cx="648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950470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30"/>
          <p:cNvSpPr txBox="1">
            <a:spLocks noGrp="1"/>
          </p:cNvSpPr>
          <p:nvPr>
            <p:ph type="ctrTitle"/>
          </p:nvPr>
        </p:nvSpPr>
        <p:spPr>
          <a:xfrm>
            <a:off x="2492100" y="2123475"/>
            <a:ext cx="4159800" cy="1124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dirty="0">
                <a:solidFill>
                  <a:schemeClr val="accent3"/>
                </a:solidFill>
              </a:rPr>
              <a:t>9. РАЗРЕД</a:t>
            </a:r>
            <a:endParaRPr dirty="0">
              <a:solidFill>
                <a:schemeClr val="accent3"/>
              </a:solidFill>
            </a:endParaRPr>
          </a:p>
        </p:txBody>
      </p:sp>
      <p:sp>
        <p:nvSpPr>
          <p:cNvPr id="569" name="Google Shape;569;p30"/>
          <p:cNvSpPr txBox="1">
            <a:spLocks noGrp="1"/>
          </p:cNvSpPr>
          <p:nvPr>
            <p:ph type="title" idx="2"/>
          </p:nvPr>
        </p:nvSpPr>
        <p:spPr>
          <a:xfrm>
            <a:off x="2492100" y="1483386"/>
            <a:ext cx="4159800" cy="704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sr-Cyrl-RS" dirty="0"/>
              <a:t>4</a:t>
            </a:r>
            <a:endParaRPr dirty="0"/>
          </a:p>
        </p:txBody>
      </p:sp>
      <p:sp>
        <p:nvSpPr>
          <p:cNvPr id="570" name="Google Shape;570;p30"/>
          <p:cNvSpPr/>
          <p:nvPr/>
        </p:nvSpPr>
        <p:spPr>
          <a:xfrm>
            <a:off x="3655800" y="3866701"/>
            <a:ext cx="1832405" cy="244805"/>
          </a:xfrm>
          <a:custGeom>
            <a:avLst/>
            <a:gdLst/>
            <a:ahLst/>
            <a:cxnLst/>
            <a:rect l="l" t="t" r="r" b="b"/>
            <a:pathLst>
              <a:path w="55866" h="7463" extrusionOk="0">
                <a:moveTo>
                  <a:pt x="16082" y="0"/>
                </a:moveTo>
                <a:cubicBezTo>
                  <a:pt x="15991" y="0"/>
                  <a:pt x="15916" y="25"/>
                  <a:pt x="15866" y="75"/>
                </a:cubicBezTo>
                <a:lnTo>
                  <a:pt x="8247" y="6542"/>
                </a:lnTo>
                <a:lnTo>
                  <a:pt x="728" y="75"/>
                </a:lnTo>
                <a:cubicBezTo>
                  <a:pt x="634" y="34"/>
                  <a:pt x="528" y="10"/>
                  <a:pt x="428" y="10"/>
                </a:cubicBezTo>
                <a:cubicBezTo>
                  <a:pt x="287" y="10"/>
                  <a:pt x="160" y="58"/>
                  <a:pt x="101" y="176"/>
                </a:cubicBezTo>
                <a:cubicBezTo>
                  <a:pt x="1" y="276"/>
                  <a:pt x="1" y="602"/>
                  <a:pt x="101" y="702"/>
                </a:cubicBezTo>
                <a:lnTo>
                  <a:pt x="8021" y="7369"/>
                </a:lnTo>
                <a:cubicBezTo>
                  <a:pt x="8084" y="7431"/>
                  <a:pt x="8165" y="7463"/>
                  <a:pt x="8256" y="7463"/>
                </a:cubicBezTo>
                <a:cubicBezTo>
                  <a:pt x="8347" y="7463"/>
                  <a:pt x="8447" y="7431"/>
                  <a:pt x="8547" y="7369"/>
                </a:cubicBezTo>
                <a:lnTo>
                  <a:pt x="16066" y="1003"/>
                </a:lnTo>
                <a:lnTo>
                  <a:pt x="23685" y="7369"/>
                </a:lnTo>
                <a:cubicBezTo>
                  <a:pt x="23748" y="7431"/>
                  <a:pt x="23854" y="7463"/>
                  <a:pt x="23958" y="7463"/>
                </a:cubicBezTo>
                <a:cubicBezTo>
                  <a:pt x="24061" y="7463"/>
                  <a:pt x="24161" y="7431"/>
                  <a:pt x="24212" y="7369"/>
                </a:cubicBezTo>
                <a:lnTo>
                  <a:pt x="31831" y="1003"/>
                </a:lnTo>
                <a:lnTo>
                  <a:pt x="39349" y="7369"/>
                </a:lnTo>
                <a:cubicBezTo>
                  <a:pt x="39462" y="7431"/>
                  <a:pt x="39569" y="7463"/>
                  <a:pt x="39672" y="7463"/>
                </a:cubicBezTo>
                <a:cubicBezTo>
                  <a:pt x="39776" y="7463"/>
                  <a:pt x="39876" y="7431"/>
                  <a:pt x="39976" y="7369"/>
                </a:cubicBezTo>
                <a:lnTo>
                  <a:pt x="47495" y="1003"/>
                </a:lnTo>
                <a:lnTo>
                  <a:pt x="55139" y="7369"/>
                </a:lnTo>
                <a:cubicBezTo>
                  <a:pt x="55225" y="7422"/>
                  <a:pt x="55310" y="7453"/>
                  <a:pt x="55388" y="7453"/>
                </a:cubicBezTo>
                <a:cubicBezTo>
                  <a:pt x="55493" y="7453"/>
                  <a:pt x="55583" y="7398"/>
                  <a:pt x="55640" y="7268"/>
                </a:cubicBezTo>
                <a:cubicBezTo>
                  <a:pt x="55866" y="7168"/>
                  <a:pt x="55866" y="6867"/>
                  <a:pt x="55640" y="6742"/>
                </a:cubicBezTo>
                <a:lnTo>
                  <a:pt x="47821" y="75"/>
                </a:lnTo>
                <a:cubicBezTo>
                  <a:pt x="47720" y="25"/>
                  <a:pt x="47614" y="0"/>
                  <a:pt x="47520" y="0"/>
                </a:cubicBezTo>
                <a:cubicBezTo>
                  <a:pt x="47426" y="0"/>
                  <a:pt x="47345" y="25"/>
                  <a:pt x="47294" y="75"/>
                </a:cubicBezTo>
                <a:lnTo>
                  <a:pt x="39675" y="6542"/>
                </a:lnTo>
                <a:lnTo>
                  <a:pt x="32056" y="75"/>
                </a:lnTo>
                <a:cubicBezTo>
                  <a:pt x="32006" y="25"/>
                  <a:pt x="31925" y="0"/>
                  <a:pt x="31831" y="0"/>
                </a:cubicBezTo>
                <a:cubicBezTo>
                  <a:pt x="31737" y="0"/>
                  <a:pt x="31630" y="25"/>
                  <a:pt x="31530" y="75"/>
                </a:cubicBezTo>
                <a:lnTo>
                  <a:pt x="24011" y="6542"/>
                </a:lnTo>
                <a:lnTo>
                  <a:pt x="16392" y="75"/>
                </a:lnTo>
                <a:cubicBezTo>
                  <a:pt x="16279" y="25"/>
                  <a:pt x="16173" y="0"/>
                  <a:pt x="160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71" name="Google Shape;571;p30"/>
          <p:cNvGrpSpPr/>
          <p:nvPr/>
        </p:nvGrpSpPr>
        <p:grpSpPr>
          <a:xfrm rot="10667963">
            <a:off x="7458206" y="1380526"/>
            <a:ext cx="1385983" cy="2705355"/>
            <a:chOff x="409722" y="228600"/>
            <a:chExt cx="1385931" cy="2705253"/>
          </a:xfrm>
        </p:grpSpPr>
        <p:grpSp>
          <p:nvGrpSpPr>
            <p:cNvPr id="572" name="Google Shape;572;p30"/>
            <p:cNvGrpSpPr/>
            <p:nvPr/>
          </p:nvGrpSpPr>
          <p:grpSpPr>
            <a:xfrm rot="-617154" flipH="1">
              <a:off x="575967" y="402323"/>
              <a:ext cx="1053440" cy="2450002"/>
              <a:chOff x="3817855" y="1437512"/>
              <a:chExt cx="541146" cy="1128254"/>
            </a:xfrm>
          </p:grpSpPr>
          <p:sp>
            <p:nvSpPr>
              <p:cNvPr id="573" name="Google Shape;573;p30"/>
              <p:cNvSpPr/>
              <p:nvPr/>
            </p:nvSpPr>
            <p:spPr>
              <a:xfrm>
                <a:off x="3817855" y="1437512"/>
                <a:ext cx="541146" cy="1128254"/>
              </a:xfrm>
              <a:custGeom>
                <a:avLst/>
                <a:gdLst/>
                <a:ahLst/>
                <a:cxnLst/>
                <a:rect l="l" t="t" r="r" b="b"/>
                <a:pathLst>
                  <a:path w="28598" h="59625" extrusionOk="0">
                    <a:moveTo>
                      <a:pt x="101" y="0"/>
                    </a:moveTo>
                    <a:lnTo>
                      <a:pt x="1" y="426"/>
                    </a:lnTo>
                    <a:cubicBezTo>
                      <a:pt x="16066" y="3359"/>
                      <a:pt x="28197" y="17344"/>
                      <a:pt x="28197" y="34161"/>
                    </a:cubicBezTo>
                    <a:lnTo>
                      <a:pt x="28197" y="34462"/>
                    </a:lnTo>
                    <a:cubicBezTo>
                      <a:pt x="28096" y="44286"/>
                      <a:pt x="23911" y="53058"/>
                      <a:pt x="17219" y="59324"/>
                    </a:cubicBezTo>
                    <a:lnTo>
                      <a:pt x="17545" y="59625"/>
                    </a:lnTo>
                    <a:cubicBezTo>
                      <a:pt x="24212" y="53359"/>
                      <a:pt x="28497" y="44386"/>
                      <a:pt x="28598" y="34462"/>
                    </a:cubicBezTo>
                    <a:lnTo>
                      <a:pt x="28598" y="34161"/>
                    </a:lnTo>
                    <a:cubicBezTo>
                      <a:pt x="28598" y="17143"/>
                      <a:pt x="16292" y="2933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0"/>
              <p:cNvSpPr/>
              <p:nvPr/>
            </p:nvSpPr>
            <p:spPr>
              <a:xfrm>
                <a:off x="3985754" y="1615346"/>
                <a:ext cx="39378" cy="29898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580" extrusionOk="0">
                    <a:moveTo>
                      <a:pt x="1053" y="1"/>
                    </a:moveTo>
                    <a:cubicBezTo>
                      <a:pt x="0" y="1"/>
                      <a:pt x="0" y="1580"/>
                      <a:pt x="1053" y="1580"/>
                    </a:cubicBezTo>
                    <a:cubicBezTo>
                      <a:pt x="2080" y="1580"/>
                      <a:pt x="2080" y="1"/>
                      <a:pt x="1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5" name="Google Shape;575;p30"/>
            <p:cNvSpPr/>
            <p:nvPr/>
          </p:nvSpPr>
          <p:spPr>
            <a:xfrm>
              <a:off x="1419225" y="228600"/>
              <a:ext cx="142800" cy="14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6" name="Google Shape;576;p30"/>
          <p:cNvGrpSpPr/>
          <p:nvPr/>
        </p:nvGrpSpPr>
        <p:grpSpPr>
          <a:xfrm rot="-230834">
            <a:off x="262018" y="1063686"/>
            <a:ext cx="1386005" cy="2705399"/>
            <a:chOff x="409722" y="228600"/>
            <a:chExt cx="1385931" cy="2705253"/>
          </a:xfrm>
        </p:grpSpPr>
        <p:grpSp>
          <p:nvGrpSpPr>
            <p:cNvPr id="577" name="Google Shape;577;p30"/>
            <p:cNvGrpSpPr/>
            <p:nvPr/>
          </p:nvGrpSpPr>
          <p:grpSpPr>
            <a:xfrm rot="-617154" flipH="1">
              <a:off x="575967" y="402323"/>
              <a:ext cx="1053440" cy="2450002"/>
              <a:chOff x="3817855" y="1437512"/>
              <a:chExt cx="541146" cy="1128254"/>
            </a:xfrm>
          </p:grpSpPr>
          <p:sp>
            <p:nvSpPr>
              <p:cNvPr id="578" name="Google Shape;578;p30"/>
              <p:cNvSpPr/>
              <p:nvPr/>
            </p:nvSpPr>
            <p:spPr>
              <a:xfrm>
                <a:off x="3817855" y="1437512"/>
                <a:ext cx="541146" cy="1128254"/>
              </a:xfrm>
              <a:custGeom>
                <a:avLst/>
                <a:gdLst/>
                <a:ahLst/>
                <a:cxnLst/>
                <a:rect l="l" t="t" r="r" b="b"/>
                <a:pathLst>
                  <a:path w="28598" h="59625" extrusionOk="0">
                    <a:moveTo>
                      <a:pt x="101" y="0"/>
                    </a:moveTo>
                    <a:lnTo>
                      <a:pt x="1" y="426"/>
                    </a:lnTo>
                    <a:cubicBezTo>
                      <a:pt x="16066" y="3359"/>
                      <a:pt x="28197" y="17344"/>
                      <a:pt x="28197" y="34161"/>
                    </a:cubicBezTo>
                    <a:lnTo>
                      <a:pt x="28197" y="34462"/>
                    </a:lnTo>
                    <a:cubicBezTo>
                      <a:pt x="28096" y="44286"/>
                      <a:pt x="23911" y="53058"/>
                      <a:pt x="17219" y="59324"/>
                    </a:cubicBezTo>
                    <a:lnTo>
                      <a:pt x="17545" y="59625"/>
                    </a:lnTo>
                    <a:cubicBezTo>
                      <a:pt x="24212" y="53359"/>
                      <a:pt x="28497" y="44386"/>
                      <a:pt x="28598" y="34462"/>
                    </a:cubicBezTo>
                    <a:lnTo>
                      <a:pt x="28598" y="34161"/>
                    </a:lnTo>
                    <a:cubicBezTo>
                      <a:pt x="28598" y="17143"/>
                      <a:pt x="16292" y="2933"/>
                      <a:pt x="10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30"/>
              <p:cNvSpPr/>
              <p:nvPr/>
            </p:nvSpPr>
            <p:spPr>
              <a:xfrm>
                <a:off x="3985754" y="1615346"/>
                <a:ext cx="39378" cy="29898"/>
              </a:xfrm>
              <a:custGeom>
                <a:avLst/>
                <a:gdLst/>
                <a:ahLst/>
                <a:cxnLst/>
                <a:rect l="l" t="t" r="r" b="b"/>
                <a:pathLst>
                  <a:path w="2081" h="1580" extrusionOk="0">
                    <a:moveTo>
                      <a:pt x="1053" y="1"/>
                    </a:moveTo>
                    <a:cubicBezTo>
                      <a:pt x="0" y="1"/>
                      <a:pt x="0" y="1580"/>
                      <a:pt x="1053" y="1580"/>
                    </a:cubicBezTo>
                    <a:cubicBezTo>
                      <a:pt x="2080" y="1580"/>
                      <a:pt x="2080" y="1"/>
                      <a:pt x="1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0" name="Google Shape;580;p30"/>
            <p:cNvSpPr/>
            <p:nvPr/>
          </p:nvSpPr>
          <p:spPr>
            <a:xfrm>
              <a:off x="1419225" y="228600"/>
              <a:ext cx="142800" cy="142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3304334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6" name="Google Shape;586;p31"/>
          <p:cNvGrpSpPr/>
          <p:nvPr/>
        </p:nvGrpSpPr>
        <p:grpSpPr>
          <a:xfrm>
            <a:off x="871286" y="1178546"/>
            <a:ext cx="3487507" cy="2665645"/>
            <a:chOff x="871286" y="1178546"/>
            <a:chExt cx="3487507" cy="2665645"/>
          </a:xfrm>
        </p:grpSpPr>
        <p:sp>
          <p:nvSpPr>
            <p:cNvPr id="587" name="Google Shape;587;p31"/>
            <p:cNvSpPr/>
            <p:nvPr/>
          </p:nvSpPr>
          <p:spPr>
            <a:xfrm>
              <a:off x="3724729" y="1676469"/>
              <a:ext cx="250882" cy="217694"/>
            </a:xfrm>
            <a:custGeom>
              <a:avLst/>
              <a:gdLst/>
              <a:ahLst/>
              <a:cxnLst/>
              <a:rect l="l" t="t" r="r" b="b"/>
              <a:pathLst>
                <a:path w="13259" h="11505" extrusionOk="0">
                  <a:moveTo>
                    <a:pt x="6567" y="1"/>
                  </a:moveTo>
                  <a:lnTo>
                    <a:pt x="1" y="11505"/>
                  </a:lnTo>
                  <a:lnTo>
                    <a:pt x="13259" y="11505"/>
                  </a:lnTo>
                  <a:lnTo>
                    <a:pt x="65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1"/>
            <p:cNvSpPr/>
            <p:nvPr/>
          </p:nvSpPr>
          <p:spPr>
            <a:xfrm>
              <a:off x="1017834" y="2858259"/>
              <a:ext cx="100550" cy="102934"/>
            </a:xfrm>
            <a:custGeom>
              <a:avLst/>
              <a:gdLst/>
              <a:ahLst/>
              <a:cxnLst/>
              <a:rect l="l" t="t" r="r" b="b"/>
              <a:pathLst>
                <a:path w="5314" h="5440" extrusionOk="0">
                  <a:moveTo>
                    <a:pt x="2707" y="0"/>
                  </a:moveTo>
                  <a:cubicBezTo>
                    <a:pt x="1253" y="0"/>
                    <a:pt x="0" y="1254"/>
                    <a:pt x="0" y="2707"/>
                  </a:cubicBezTo>
                  <a:cubicBezTo>
                    <a:pt x="0" y="4186"/>
                    <a:pt x="1253" y="5439"/>
                    <a:pt x="2707" y="5439"/>
                  </a:cubicBezTo>
                  <a:cubicBezTo>
                    <a:pt x="4161" y="5439"/>
                    <a:pt x="5314" y="4186"/>
                    <a:pt x="5314" y="2707"/>
                  </a:cubicBezTo>
                  <a:cubicBezTo>
                    <a:pt x="5314" y="1254"/>
                    <a:pt x="4161" y="0"/>
                    <a:pt x="27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1"/>
            <p:cNvSpPr/>
            <p:nvPr/>
          </p:nvSpPr>
          <p:spPr>
            <a:xfrm>
              <a:off x="871286" y="2075773"/>
              <a:ext cx="215328" cy="853632"/>
            </a:xfrm>
            <a:custGeom>
              <a:avLst/>
              <a:gdLst/>
              <a:ahLst/>
              <a:cxnLst/>
              <a:rect l="l" t="t" r="r" b="b"/>
              <a:pathLst>
                <a:path w="11380" h="45114" extrusionOk="0">
                  <a:moveTo>
                    <a:pt x="6066" y="1"/>
                  </a:moveTo>
                  <a:cubicBezTo>
                    <a:pt x="2206" y="5640"/>
                    <a:pt x="1" y="12332"/>
                    <a:pt x="1" y="19625"/>
                  </a:cubicBezTo>
                  <a:cubicBezTo>
                    <a:pt x="1" y="29650"/>
                    <a:pt x="4287" y="38748"/>
                    <a:pt x="11079" y="45114"/>
                  </a:cubicBezTo>
                  <a:lnTo>
                    <a:pt x="11379" y="44813"/>
                  </a:lnTo>
                  <a:cubicBezTo>
                    <a:pt x="4612" y="38547"/>
                    <a:pt x="427" y="29550"/>
                    <a:pt x="427" y="19625"/>
                  </a:cubicBezTo>
                  <a:cubicBezTo>
                    <a:pt x="427" y="12432"/>
                    <a:pt x="2607" y="5740"/>
                    <a:pt x="6367" y="201"/>
                  </a:cubicBezTo>
                  <a:lnTo>
                    <a:pt x="6066" y="1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1"/>
            <p:cNvSpPr/>
            <p:nvPr/>
          </p:nvSpPr>
          <p:spPr>
            <a:xfrm>
              <a:off x="3817672" y="1437470"/>
              <a:ext cx="541122" cy="1128204"/>
            </a:xfrm>
            <a:custGeom>
              <a:avLst/>
              <a:gdLst/>
              <a:ahLst/>
              <a:cxnLst/>
              <a:rect l="l" t="t" r="r" b="b"/>
              <a:pathLst>
                <a:path w="28598" h="59625" extrusionOk="0">
                  <a:moveTo>
                    <a:pt x="101" y="0"/>
                  </a:moveTo>
                  <a:lnTo>
                    <a:pt x="1" y="426"/>
                  </a:lnTo>
                  <a:cubicBezTo>
                    <a:pt x="16066" y="3359"/>
                    <a:pt x="28197" y="17344"/>
                    <a:pt x="28197" y="34161"/>
                  </a:cubicBezTo>
                  <a:lnTo>
                    <a:pt x="28197" y="34462"/>
                  </a:lnTo>
                  <a:cubicBezTo>
                    <a:pt x="28096" y="44286"/>
                    <a:pt x="23911" y="53058"/>
                    <a:pt x="17219" y="59324"/>
                  </a:cubicBezTo>
                  <a:lnTo>
                    <a:pt x="17545" y="59625"/>
                  </a:lnTo>
                  <a:cubicBezTo>
                    <a:pt x="24212" y="53359"/>
                    <a:pt x="28497" y="44386"/>
                    <a:pt x="28598" y="34462"/>
                  </a:cubicBezTo>
                  <a:lnTo>
                    <a:pt x="28598" y="34161"/>
                  </a:lnTo>
                  <a:cubicBezTo>
                    <a:pt x="28598" y="17143"/>
                    <a:pt x="16292" y="2933"/>
                    <a:pt x="10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1"/>
            <p:cNvSpPr/>
            <p:nvPr/>
          </p:nvSpPr>
          <p:spPr>
            <a:xfrm>
              <a:off x="3789706" y="1403789"/>
              <a:ext cx="81098" cy="79225"/>
            </a:xfrm>
            <a:custGeom>
              <a:avLst/>
              <a:gdLst/>
              <a:ahLst/>
              <a:cxnLst/>
              <a:rect l="l" t="t" r="r" b="b"/>
              <a:pathLst>
                <a:path w="4286" h="4187" extrusionOk="0">
                  <a:moveTo>
                    <a:pt x="2206" y="1"/>
                  </a:moveTo>
                  <a:cubicBezTo>
                    <a:pt x="1053" y="1"/>
                    <a:pt x="0" y="953"/>
                    <a:pt x="126" y="2106"/>
                  </a:cubicBezTo>
                  <a:cubicBezTo>
                    <a:pt x="126" y="3259"/>
                    <a:pt x="1053" y="4186"/>
                    <a:pt x="2206" y="4186"/>
                  </a:cubicBezTo>
                  <a:cubicBezTo>
                    <a:pt x="3258" y="4186"/>
                    <a:pt x="4286" y="3259"/>
                    <a:pt x="4286" y="2106"/>
                  </a:cubicBezTo>
                  <a:cubicBezTo>
                    <a:pt x="4186" y="953"/>
                    <a:pt x="3359" y="1"/>
                    <a:pt x="220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1"/>
            <p:cNvSpPr/>
            <p:nvPr/>
          </p:nvSpPr>
          <p:spPr>
            <a:xfrm>
              <a:off x="1051023" y="2188640"/>
              <a:ext cx="67361" cy="51240"/>
            </a:xfrm>
            <a:custGeom>
              <a:avLst/>
              <a:gdLst/>
              <a:ahLst/>
              <a:cxnLst/>
              <a:rect l="l" t="t" r="r" b="b"/>
              <a:pathLst>
                <a:path w="3560" h="2708" extrusionOk="0">
                  <a:moveTo>
                    <a:pt x="1780" y="1"/>
                  </a:moveTo>
                  <a:cubicBezTo>
                    <a:pt x="1" y="1"/>
                    <a:pt x="1" y="2708"/>
                    <a:pt x="1780" y="2708"/>
                  </a:cubicBezTo>
                  <a:cubicBezTo>
                    <a:pt x="3459" y="2708"/>
                    <a:pt x="3560" y="1"/>
                    <a:pt x="178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1"/>
            <p:cNvSpPr/>
            <p:nvPr/>
          </p:nvSpPr>
          <p:spPr>
            <a:xfrm>
              <a:off x="1713054" y="3158451"/>
              <a:ext cx="65450" cy="51694"/>
            </a:xfrm>
            <a:custGeom>
              <a:avLst/>
              <a:gdLst/>
              <a:ahLst/>
              <a:cxnLst/>
              <a:rect l="l" t="t" r="r" b="b"/>
              <a:pathLst>
                <a:path w="3459" h="2732" extrusionOk="0">
                  <a:moveTo>
                    <a:pt x="1679" y="0"/>
                  </a:moveTo>
                  <a:cubicBezTo>
                    <a:pt x="0" y="0"/>
                    <a:pt x="0" y="2732"/>
                    <a:pt x="1679" y="2732"/>
                  </a:cubicBezTo>
                  <a:cubicBezTo>
                    <a:pt x="3459" y="2732"/>
                    <a:pt x="3459" y="0"/>
                    <a:pt x="1679" y="0"/>
                  </a:cubicBezTo>
                  <a:close/>
                </a:path>
              </a:pathLst>
            </a:custGeom>
            <a:solidFill>
              <a:srgbClr val="C42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1"/>
            <p:cNvSpPr/>
            <p:nvPr/>
          </p:nvSpPr>
          <p:spPr>
            <a:xfrm>
              <a:off x="3985564" y="1615295"/>
              <a:ext cx="39376" cy="29896"/>
            </a:xfrm>
            <a:custGeom>
              <a:avLst/>
              <a:gdLst/>
              <a:ahLst/>
              <a:cxnLst/>
              <a:rect l="l" t="t" r="r" b="b"/>
              <a:pathLst>
                <a:path w="2081" h="1580" extrusionOk="0">
                  <a:moveTo>
                    <a:pt x="1053" y="1"/>
                  </a:moveTo>
                  <a:cubicBezTo>
                    <a:pt x="0" y="1"/>
                    <a:pt x="0" y="1580"/>
                    <a:pt x="1053" y="1580"/>
                  </a:cubicBezTo>
                  <a:cubicBezTo>
                    <a:pt x="2080" y="1580"/>
                    <a:pt x="2080" y="1"/>
                    <a:pt x="10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1"/>
            <p:cNvSpPr/>
            <p:nvPr/>
          </p:nvSpPr>
          <p:spPr>
            <a:xfrm>
              <a:off x="3303608" y="2710292"/>
              <a:ext cx="67361" cy="51240"/>
            </a:xfrm>
            <a:custGeom>
              <a:avLst/>
              <a:gdLst/>
              <a:ahLst/>
              <a:cxnLst/>
              <a:rect l="l" t="t" r="r" b="b"/>
              <a:pathLst>
                <a:path w="3560" h="2708" extrusionOk="0">
                  <a:moveTo>
                    <a:pt x="1780" y="1"/>
                  </a:moveTo>
                  <a:cubicBezTo>
                    <a:pt x="1" y="1"/>
                    <a:pt x="1" y="2708"/>
                    <a:pt x="1780" y="2708"/>
                  </a:cubicBezTo>
                  <a:cubicBezTo>
                    <a:pt x="3560" y="2708"/>
                    <a:pt x="3560" y="1"/>
                    <a:pt x="1780" y="1"/>
                  </a:cubicBezTo>
                  <a:close/>
                </a:path>
              </a:pathLst>
            </a:custGeom>
            <a:solidFill>
              <a:srgbClr val="C42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1"/>
            <p:cNvSpPr/>
            <p:nvPr/>
          </p:nvSpPr>
          <p:spPr>
            <a:xfrm>
              <a:off x="2205301" y="3646895"/>
              <a:ext cx="750717" cy="156047"/>
            </a:xfrm>
            <a:custGeom>
              <a:avLst/>
              <a:gdLst/>
              <a:ahLst/>
              <a:cxnLst/>
              <a:rect l="l" t="t" r="r" b="b"/>
              <a:pathLst>
                <a:path w="39675" h="8247" extrusionOk="0">
                  <a:moveTo>
                    <a:pt x="3960" y="1"/>
                  </a:moveTo>
                  <a:cubicBezTo>
                    <a:pt x="4913" y="5515"/>
                    <a:pt x="0" y="8246"/>
                    <a:pt x="0" y="8246"/>
                  </a:cubicBezTo>
                  <a:lnTo>
                    <a:pt x="39675" y="8246"/>
                  </a:lnTo>
                  <a:cubicBezTo>
                    <a:pt x="35189" y="5114"/>
                    <a:pt x="36016" y="1"/>
                    <a:pt x="36016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1"/>
            <p:cNvSpPr/>
            <p:nvPr/>
          </p:nvSpPr>
          <p:spPr>
            <a:xfrm>
              <a:off x="2189179" y="3642637"/>
              <a:ext cx="778702" cy="164089"/>
            </a:xfrm>
            <a:custGeom>
              <a:avLst/>
              <a:gdLst/>
              <a:ahLst/>
              <a:cxnLst/>
              <a:rect l="l" t="t" r="r" b="b"/>
              <a:pathLst>
                <a:path w="41154" h="8672" extrusionOk="0">
                  <a:moveTo>
                    <a:pt x="36667" y="426"/>
                  </a:moveTo>
                  <a:lnTo>
                    <a:pt x="36667" y="1354"/>
                  </a:lnTo>
                  <a:cubicBezTo>
                    <a:pt x="36667" y="2206"/>
                    <a:pt x="36767" y="3459"/>
                    <a:pt x="37294" y="4712"/>
                  </a:cubicBezTo>
                  <a:cubicBezTo>
                    <a:pt x="37757" y="5904"/>
                    <a:pt x="38531" y="7173"/>
                    <a:pt x="39856" y="8246"/>
                  </a:cubicBezTo>
                  <a:lnTo>
                    <a:pt x="1566" y="8246"/>
                  </a:lnTo>
                  <a:cubicBezTo>
                    <a:pt x="1962" y="7945"/>
                    <a:pt x="2501" y="7489"/>
                    <a:pt x="3033" y="6893"/>
                  </a:cubicBezTo>
                  <a:cubicBezTo>
                    <a:pt x="4086" y="5740"/>
                    <a:pt x="5138" y="3985"/>
                    <a:pt x="5138" y="1579"/>
                  </a:cubicBezTo>
                  <a:cubicBezTo>
                    <a:pt x="5138" y="1221"/>
                    <a:pt x="5138" y="792"/>
                    <a:pt x="5064" y="426"/>
                  </a:cubicBezTo>
                  <a:close/>
                  <a:moveTo>
                    <a:pt x="4612" y="0"/>
                  </a:moveTo>
                  <a:lnTo>
                    <a:pt x="4612" y="226"/>
                  </a:lnTo>
                  <a:cubicBezTo>
                    <a:pt x="4712" y="727"/>
                    <a:pt x="4712" y="1153"/>
                    <a:pt x="4712" y="1579"/>
                  </a:cubicBezTo>
                  <a:cubicBezTo>
                    <a:pt x="4712" y="3760"/>
                    <a:pt x="3760" y="5539"/>
                    <a:pt x="2732" y="6592"/>
                  </a:cubicBezTo>
                  <a:cubicBezTo>
                    <a:pt x="2206" y="7218"/>
                    <a:pt x="1679" y="7619"/>
                    <a:pt x="1379" y="7845"/>
                  </a:cubicBezTo>
                  <a:cubicBezTo>
                    <a:pt x="1153" y="8045"/>
                    <a:pt x="1053" y="8146"/>
                    <a:pt x="852" y="8146"/>
                  </a:cubicBezTo>
                  <a:cubicBezTo>
                    <a:pt x="852" y="8246"/>
                    <a:pt x="852" y="8246"/>
                    <a:pt x="752" y="8246"/>
                  </a:cubicBezTo>
                  <a:lnTo>
                    <a:pt x="0" y="8672"/>
                  </a:lnTo>
                  <a:lnTo>
                    <a:pt x="41153" y="8672"/>
                  </a:lnTo>
                  <a:lnTo>
                    <a:pt x="40627" y="8246"/>
                  </a:lnTo>
                  <a:cubicBezTo>
                    <a:pt x="39073" y="7218"/>
                    <a:pt x="38121" y="5865"/>
                    <a:pt x="37720" y="4612"/>
                  </a:cubicBezTo>
                  <a:cubicBezTo>
                    <a:pt x="37193" y="3359"/>
                    <a:pt x="37093" y="2106"/>
                    <a:pt x="37093" y="1354"/>
                  </a:cubicBezTo>
                  <a:lnTo>
                    <a:pt x="37093" y="527"/>
                  </a:lnTo>
                  <a:lnTo>
                    <a:pt x="37093" y="326"/>
                  </a:lnTo>
                  <a:lnTo>
                    <a:pt x="37093" y="226"/>
                  </a:lnTo>
                  <a:lnTo>
                    <a:pt x="37193" y="0"/>
                  </a:lnTo>
                  <a:close/>
                </a:path>
              </a:pathLst>
            </a:custGeom>
            <a:solidFill>
              <a:srgbClr val="2A49A8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1"/>
            <p:cNvSpPr/>
            <p:nvPr/>
          </p:nvSpPr>
          <p:spPr>
            <a:xfrm>
              <a:off x="2147911" y="3798646"/>
              <a:ext cx="873556" cy="41760"/>
            </a:xfrm>
            <a:custGeom>
              <a:avLst/>
              <a:gdLst/>
              <a:ahLst/>
              <a:cxnLst/>
              <a:rect l="l" t="t" r="r" b="b"/>
              <a:pathLst>
                <a:path w="46167" h="2207" extrusionOk="0">
                  <a:moveTo>
                    <a:pt x="1154" y="1"/>
                  </a:moveTo>
                  <a:cubicBezTo>
                    <a:pt x="527" y="1"/>
                    <a:pt x="1" y="527"/>
                    <a:pt x="1" y="1054"/>
                  </a:cubicBezTo>
                  <a:cubicBezTo>
                    <a:pt x="1" y="1680"/>
                    <a:pt x="527" y="2206"/>
                    <a:pt x="1154" y="2206"/>
                  </a:cubicBezTo>
                  <a:lnTo>
                    <a:pt x="45014" y="2206"/>
                  </a:lnTo>
                  <a:cubicBezTo>
                    <a:pt x="45640" y="2206"/>
                    <a:pt x="46166" y="1680"/>
                    <a:pt x="46166" y="1054"/>
                  </a:cubicBezTo>
                  <a:cubicBezTo>
                    <a:pt x="46166" y="527"/>
                    <a:pt x="45640" y="1"/>
                    <a:pt x="450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1"/>
            <p:cNvSpPr/>
            <p:nvPr/>
          </p:nvSpPr>
          <p:spPr>
            <a:xfrm>
              <a:off x="2144127" y="3794862"/>
              <a:ext cx="881125" cy="49329"/>
            </a:xfrm>
            <a:custGeom>
              <a:avLst/>
              <a:gdLst/>
              <a:ahLst/>
              <a:cxnLst/>
              <a:rect l="l" t="t" r="r" b="b"/>
              <a:pathLst>
                <a:path w="46567" h="2607" extrusionOk="0">
                  <a:moveTo>
                    <a:pt x="45214" y="426"/>
                  </a:moveTo>
                  <a:cubicBezTo>
                    <a:pt x="45514" y="426"/>
                    <a:pt x="45740" y="527"/>
                    <a:pt x="45840" y="727"/>
                  </a:cubicBezTo>
                  <a:cubicBezTo>
                    <a:pt x="46041" y="828"/>
                    <a:pt x="46141" y="1053"/>
                    <a:pt x="46141" y="1254"/>
                  </a:cubicBezTo>
                  <a:cubicBezTo>
                    <a:pt x="46141" y="1579"/>
                    <a:pt x="46041" y="1780"/>
                    <a:pt x="45840" y="1880"/>
                  </a:cubicBezTo>
                  <a:cubicBezTo>
                    <a:pt x="45740" y="2081"/>
                    <a:pt x="45514" y="2206"/>
                    <a:pt x="45214" y="2206"/>
                  </a:cubicBezTo>
                  <a:lnTo>
                    <a:pt x="1354" y="2206"/>
                  </a:lnTo>
                  <a:cubicBezTo>
                    <a:pt x="1028" y="2206"/>
                    <a:pt x="827" y="2081"/>
                    <a:pt x="727" y="1880"/>
                  </a:cubicBezTo>
                  <a:cubicBezTo>
                    <a:pt x="502" y="1780"/>
                    <a:pt x="401" y="1579"/>
                    <a:pt x="401" y="1254"/>
                  </a:cubicBezTo>
                  <a:cubicBezTo>
                    <a:pt x="401" y="1053"/>
                    <a:pt x="502" y="828"/>
                    <a:pt x="727" y="727"/>
                  </a:cubicBezTo>
                  <a:cubicBezTo>
                    <a:pt x="827" y="527"/>
                    <a:pt x="1028" y="426"/>
                    <a:pt x="1354" y="426"/>
                  </a:cubicBezTo>
                  <a:close/>
                  <a:moveTo>
                    <a:pt x="1354" y="0"/>
                  </a:moveTo>
                  <a:cubicBezTo>
                    <a:pt x="627" y="0"/>
                    <a:pt x="0" y="627"/>
                    <a:pt x="0" y="1254"/>
                  </a:cubicBezTo>
                  <a:cubicBezTo>
                    <a:pt x="0" y="1980"/>
                    <a:pt x="627" y="2607"/>
                    <a:pt x="1354" y="2607"/>
                  </a:cubicBezTo>
                  <a:lnTo>
                    <a:pt x="45214" y="2607"/>
                  </a:lnTo>
                  <a:cubicBezTo>
                    <a:pt x="45940" y="2607"/>
                    <a:pt x="46567" y="1980"/>
                    <a:pt x="46567" y="1254"/>
                  </a:cubicBezTo>
                  <a:cubicBezTo>
                    <a:pt x="46567" y="627"/>
                    <a:pt x="45940" y="0"/>
                    <a:pt x="45214" y="0"/>
                  </a:cubicBezTo>
                  <a:close/>
                </a:path>
              </a:pathLst>
            </a:custGeom>
            <a:solidFill>
              <a:srgbClr val="2A49A8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1"/>
            <p:cNvSpPr/>
            <p:nvPr/>
          </p:nvSpPr>
          <p:spPr>
            <a:xfrm>
              <a:off x="1302359" y="1826802"/>
              <a:ext cx="2564660" cy="1849516"/>
            </a:xfrm>
            <a:custGeom>
              <a:avLst/>
              <a:gdLst/>
              <a:ahLst/>
              <a:cxnLst/>
              <a:rect l="l" t="t" r="r" b="b"/>
              <a:pathLst>
                <a:path w="135541" h="97746" extrusionOk="0">
                  <a:moveTo>
                    <a:pt x="4587" y="1"/>
                  </a:moveTo>
                  <a:cubicBezTo>
                    <a:pt x="2081" y="1"/>
                    <a:pt x="1" y="1981"/>
                    <a:pt x="1" y="4487"/>
                  </a:cubicBezTo>
                  <a:lnTo>
                    <a:pt x="1" y="93159"/>
                  </a:lnTo>
                  <a:cubicBezTo>
                    <a:pt x="1" y="95666"/>
                    <a:pt x="2081" y="97746"/>
                    <a:pt x="4587" y="97746"/>
                  </a:cubicBezTo>
                  <a:lnTo>
                    <a:pt x="130954" y="97746"/>
                  </a:lnTo>
                  <a:cubicBezTo>
                    <a:pt x="133460" y="97746"/>
                    <a:pt x="135540" y="95666"/>
                    <a:pt x="135540" y="93159"/>
                  </a:cubicBezTo>
                  <a:lnTo>
                    <a:pt x="135540" y="4487"/>
                  </a:lnTo>
                  <a:cubicBezTo>
                    <a:pt x="135540" y="1981"/>
                    <a:pt x="133460" y="1"/>
                    <a:pt x="130954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1"/>
            <p:cNvSpPr/>
            <p:nvPr/>
          </p:nvSpPr>
          <p:spPr>
            <a:xfrm>
              <a:off x="1298102" y="1823017"/>
              <a:ext cx="2572702" cy="1857104"/>
            </a:xfrm>
            <a:custGeom>
              <a:avLst/>
              <a:gdLst/>
              <a:ahLst/>
              <a:cxnLst/>
              <a:rect l="l" t="t" r="r" b="b"/>
              <a:pathLst>
                <a:path w="135966" h="98147" extrusionOk="0">
                  <a:moveTo>
                    <a:pt x="131179" y="401"/>
                  </a:moveTo>
                  <a:cubicBezTo>
                    <a:pt x="132432" y="401"/>
                    <a:pt x="133460" y="827"/>
                    <a:pt x="134312" y="1654"/>
                  </a:cubicBezTo>
                  <a:cubicBezTo>
                    <a:pt x="135039" y="2406"/>
                    <a:pt x="135565" y="3534"/>
                    <a:pt x="135565" y="4687"/>
                  </a:cubicBezTo>
                  <a:lnTo>
                    <a:pt x="135565" y="93359"/>
                  </a:lnTo>
                  <a:cubicBezTo>
                    <a:pt x="135565" y="94612"/>
                    <a:pt x="135039" y="95640"/>
                    <a:pt x="134312" y="96492"/>
                  </a:cubicBezTo>
                  <a:cubicBezTo>
                    <a:pt x="133460" y="97219"/>
                    <a:pt x="132432" y="97745"/>
                    <a:pt x="131179" y="97745"/>
                  </a:cubicBezTo>
                  <a:lnTo>
                    <a:pt x="4812" y="97745"/>
                  </a:lnTo>
                  <a:cubicBezTo>
                    <a:pt x="3559" y="97745"/>
                    <a:pt x="2507" y="97219"/>
                    <a:pt x="1680" y="96492"/>
                  </a:cubicBezTo>
                  <a:cubicBezTo>
                    <a:pt x="953" y="95640"/>
                    <a:pt x="426" y="94612"/>
                    <a:pt x="426" y="93359"/>
                  </a:cubicBezTo>
                  <a:lnTo>
                    <a:pt x="426" y="4687"/>
                  </a:lnTo>
                  <a:cubicBezTo>
                    <a:pt x="426" y="3534"/>
                    <a:pt x="953" y="2406"/>
                    <a:pt x="1680" y="1654"/>
                  </a:cubicBezTo>
                  <a:cubicBezTo>
                    <a:pt x="2507" y="827"/>
                    <a:pt x="3559" y="401"/>
                    <a:pt x="4812" y="401"/>
                  </a:cubicBezTo>
                  <a:close/>
                  <a:moveTo>
                    <a:pt x="4812" y="0"/>
                  </a:moveTo>
                  <a:cubicBezTo>
                    <a:pt x="2206" y="0"/>
                    <a:pt x="0" y="2081"/>
                    <a:pt x="0" y="4687"/>
                  </a:cubicBezTo>
                  <a:lnTo>
                    <a:pt x="0" y="93359"/>
                  </a:lnTo>
                  <a:cubicBezTo>
                    <a:pt x="0" y="95966"/>
                    <a:pt x="2206" y="98146"/>
                    <a:pt x="4812" y="98146"/>
                  </a:cubicBezTo>
                  <a:lnTo>
                    <a:pt x="131179" y="98146"/>
                  </a:lnTo>
                  <a:cubicBezTo>
                    <a:pt x="133785" y="98146"/>
                    <a:pt x="135966" y="95966"/>
                    <a:pt x="135966" y="93359"/>
                  </a:cubicBezTo>
                  <a:lnTo>
                    <a:pt x="135966" y="4687"/>
                  </a:lnTo>
                  <a:cubicBezTo>
                    <a:pt x="135966" y="2081"/>
                    <a:pt x="133785" y="0"/>
                    <a:pt x="1311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1"/>
            <p:cNvSpPr/>
            <p:nvPr/>
          </p:nvSpPr>
          <p:spPr>
            <a:xfrm>
              <a:off x="1302359" y="1826802"/>
              <a:ext cx="2564660" cy="1574944"/>
            </a:xfrm>
            <a:custGeom>
              <a:avLst/>
              <a:gdLst/>
              <a:ahLst/>
              <a:cxnLst/>
              <a:rect l="l" t="t" r="r" b="b"/>
              <a:pathLst>
                <a:path w="135541" h="83235" extrusionOk="0">
                  <a:moveTo>
                    <a:pt x="4587" y="1"/>
                  </a:moveTo>
                  <a:cubicBezTo>
                    <a:pt x="2081" y="1"/>
                    <a:pt x="1" y="1981"/>
                    <a:pt x="1" y="4487"/>
                  </a:cubicBezTo>
                  <a:lnTo>
                    <a:pt x="1" y="83234"/>
                  </a:lnTo>
                  <a:lnTo>
                    <a:pt x="135540" y="83234"/>
                  </a:lnTo>
                  <a:lnTo>
                    <a:pt x="135540" y="4487"/>
                  </a:lnTo>
                  <a:cubicBezTo>
                    <a:pt x="135540" y="1981"/>
                    <a:pt x="133460" y="1"/>
                    <a:pt x="130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1"/>
            <p:cNvSpPr/>
            <p:nvPr/>
          </p:nvSpPr>
          <p:spPr>
            <a:xfrm>
              <a:off x="1298102" y="1823017"/>
              <a:ext cx="2572702" cy="1582513"/>
            </a:xfrm>
            <a:custGeom>
              <a:avLst/>
              <a:gdLst/>
              <a:ahLst/>
              <a:cxnLst/>
              <a:rect l="l" t="t" r="r" b="b"/>
              <a:pathLst>
                <a:path w="135966" h="83635" extrusionOk="0">
                  <a:moveTo>
                    <a:pt x="131179" y="401"/>
                  </a:moveTo>
                  <a:cubicBezTo>
                    <a:pt x="132432" y="401"/>
                    <a:pt x="133460" y="827"/>
                    <a:pt x="134312" y="1654"/>
                  </a:cubicBezTo>
                  <a:cubicBezTo>
                    <a:pt x="135039" y="2406"/>
                    <a:pt x="135565" y="3534"/>
                    <a:pt x="135565" y="4687"/>
                  </a:cubicBezTo>
                  <a:lnTo>
                    <a:pt x="135565" y="83234"/>
                  </a:lnTo>
                  <a:lnTo>
                    <a:pt x="426" y="83234"/>
                  </a:lnTo>
                  <a:lnTo>
                    <a:pt x="426" y="4687"/>
                  </a:lnTo>
                  <a:cubicBezTo>
                    <a:pt x="426" y="3534"/>
                    <a:pt x="953" y="2406"/>
                    <a:pt x="1680" y="1654"/>
                  </a:cubicBezTo>
                  <a:cubicBezTo>
                    <a:pt x="2507" y="827"/>
                    <a:pt x="3559" y="401"/>
                    <a:pt x="4812" y="401"/>
                  </a:cubicBezTo>
                  <a:close/>
                  <a:moveTo>
                    <a:pt x="4812" y="0"/>
                  </a:moveTo>
                  <a:cubicBezTo>
                    <a:pt x="2206" y="0"/>
                    <a:pt x="0" y="2081"/>
                    <a:pt x="0" y="4687"/>
                  </a:cubicBezTo>
                  <a:lnTo>
                    <a:pt x="0" y="83635"/>
                  </a:lnTo>
                  <a:lnTo>
                    <a:pt x="135966" y="83635"/>
                  </a:lnTo>
                  <a:lnTo>
                    <a:pt x="135966" y="4687"/>
                  </a:lnTo>
                  <a:cubicBezTo>
                    <a:pt x="135966" y="2081"/>
                    <a:pt x="133785" y="0"/>
                    <a:pt x="13117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1"/>
            <p:cNvSpPr/>
            <p:nvPr/>
          </p:nvSpPr>
          <p:spPr>
            <a:xfrm>
              <a:off x="1402909" y="1925440"/>
              <a:ext cx="2363107" cy="1365803"/>
            </a:xfrm>
            <a:custGeom>
              <a:avLst/>
              <a:gdLst/>
              <a:ahLst/>
              <a:cxnLst/>
              <a:rect l="l" t="t" r="r" b="b"/>
              <a:pathLst>
                <a:path w="124889" h="72182" extrusionOk="0">
                  <a:moveTo>
                    <a:pt x="0" y="1"/>
                  </a:moveTo>
                  <a:lnTo>
                    <a:pt x="0" y="72182"/>
                  </a:lnTo>
                  <a:lnTo>
                    <a:pt x="124888" y="72182"/>
                  </a:lnTo>
                  <a:lnTo>
                    <a:pt x="12488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1"/>
            <p:cNvSpPr/>
            <p:nvPr/>
          </p:nvSpPr>
          <p:spPr>
            <a:xfrm>
              <a:off x="1399106" y="1921656"/>
              <a:ext cx="2371167" cy="1373391"/>
            </a:xfrm>
            <a:custGeom>
              <a:avLst/>
              <a:gdLst/>
              <a:ahLst/>
              <a:cxnLst/>
              <a:rect l="l" t="t" r="r" b="b"/>
              <a:pathLst>
                <a:path w="125315" h="72583" extrusionOk="0">
                  <a:moveTo>
                    <a:pt x="124889" y="426"/>
                  </a:moveTo>
                  <a:lnTo>
                    <a:pt x="124889" y="72156"/>
                  </a:lnTo>
                  <a:lnTo>
                    <a:pt x="402" y="72156"/>
                  </a:lnTo>
                  <a:lnTo>
                    <a:pt x="402" y="426"/>
                  </a:lnTo>
                  <a:close/>
                  <a:moveTo>
                    <a:pt x="1" y="0"/>
                  </a:moveTo>
                  <a:lnTo>
                    <a:pt x="1" y="72582"/>
                  </a:lnTo>
                  <a:lnTo>
                    <a:pt x="125315" y="72582"/>
                  </a:lnTo>
                  <a:lnTo>
                    <a:pt x="125315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1"/>
            <p:cNvSpPr/>
            <p:nvPr/>
          </p:nvSpPr>
          <p:spPr>
            <a:xfrm>
              <a:off x="2529202" y="3482825"/>
              <a:ext cx="110502" cy="108610"/>
            </a:xfrm>
            <a:custGeom>
              <a:avLst/>
              <a:gdLst/>
              <a:ahLst/>
              <a:cxnLst/>
              <a:rect l="l" t="t" r="r" b="b"/>
              <a:pathLst>
                <a:path w="5840" h="5740" extrusionOk="0">
                  <a:moveTo>
                    <a:pt x="2933" y="0"/>
                  </a:moveTo>
                  <a:cubicBezTo>
                    <a:pt x="1354" y="0"/>
                    <a:pt x="0" y="1253"/>
                    <a:pt x="0" y="2907"/>
                  </a:cubicBezTo>
                  <a:cubicBezTo>
                    <a:pt x="0" y="4486"/>
                    <a:pt x="1354" y="5739"/>
                    <a:pt x="2933" y="5739"/>
                  </a:cubicBezTo>
                  <a:cubicBezTo>
                    <a:pt x="4487" y="5739"/>
                    <a:pt x="5840" y="4486"/>
                    <a:pt x="5840" y="2907"/>
                  </a:cubicBezTo>
                  <a:cubicBezTo>
                    <a:pt x="5840" y="1253"/>
                    <a:pt x="4487" y="0"/>
                    <a:pt x="2933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3092575" y="2260259"/>
              <a:ext cx="1057077" cy="141212"/>
            </a:xfrm>
            <a:custGeom>
              <a:avLst/>
              <a:gdLst/>
              <a:ahLst/>
              <a:cxnLst/>
              <a:rect l="l" t="t" r="r" b="b"/>
              <a:pathLst>
                <a:path w="55866" h="7463" extrusionOk="0">
                  <a:moveTo>
                    <a:pt x="16082" y="0"/>
                  </a:moveTo>
                  <a:cubicBezTo>
                    <a:pt x="15991" y="0"/>
                    <a:pt x="15916" y="25"/>
                    <a:pt x="15866" y="75"/>
                  </a:cubicBezTo>
                  <a:lnTo>
                    <a:pt x="8247" y="6542"/>
                  </a:lnTo>
                  <a:lnTo>
                    <a:pt x="728" y="75"/>
                  </a:lnTo>
                  <a:cubicBezTo>
                    <a:pt x="634" y="34"/>
                    <a:pt x="528" y="10"/>
                    <a:pt x="428" y="10"/>
                  </a:cubicBezTo>
                  <a:cubicBezTo>
                    <a:pt x="287" y="10"/>
                    <a:pt x="160" y="58"/>
                    <a:pt x="101" y="176"/>
                  </a:cubicBezTo>
                  <a:cubicBezTo>
                    <a:pt x="1" y="276"/>
                    <a:pt x="1" y="602"/>
                    <a:pt x="101" y="702"/>
                  </a:cubicBezTo>
                  <a:lnTo>
                    <a:pt x="8021" y="7369"/>
                  </a:lnTo>
                  <a:cubicBezTo>
                    <a:pt x="8084" y="7431"/>
                    <a:pt x="8165" y="7463"/>
                    <a:pt x="8256" y="7463"/>
                  </a:cubicBezTo>
                  <a:cubicBezTo>
                    <a:pt x="8347" y="7463"/>
                    <a:pt x="8447" y="7431"/>
                    <a:pt x="8547" y="7369"/>
                  </a:cubicBezTo>
                  <a:lnTo>
                    <a:pt x="16066" y="1003"/>
                  </a:lnTo>
                  <a:lnTo>
                    <a:pt x="23685" y="7369"/>
                  </a:lnTo>
                  <a:cubicBezTo>
                    <a:pt x="23748" y="7431"/>
                    <a:pt x="23854" y="7463"/>
                    <a:pt x="23958" y="7463"/>
                  </a:cubicBezTo>
                  <a:cubicBezTo>
                    <a:pt x="24061" y="7463"/>
                    <a:pt x="24161" y="7431"/>
                    <a:pt x="24212" y="7369"/>
                  </a:cubicBezTo>
                  <a:lnTo>
                    <a:pt x="31831" y="1003"/>
                  </a:lnTo>
                  <a:lnTo>
                    <a:pt x="39349" y="7369"/>
                  </a:lnTo>
                  <a:cubicBezTo>
                    <a:pt x="39462" y="7431"/>
                    <a:pt x="39569" y="7463"/>
                    <a:pt x="39672" y="7463"/>
                  </a:cubicBezTo>
                  <a:cubicBezTo>
                    <a:pt x="39776" y="7463"/>
                    <a:pt x="39876" y="7431"/>
                    <a:pt x="39976" y="7369"/>
                  </a:cubicBezTo>
                  <a:lnTo>
                    <a:pt x="47495" y="1003"/>
                  </a:lnTo>
                  <a:lnTo>
                    <a:pt x="55139" y="7369"/>
                  </a:lnTo>
                  <a:cubicBezTo>
                    <a:pt x="55225" y="7422"/>
                    <a:pt x="55310" y="7453"/>
                    <a:pt x="55388" y="7453"/>
                  </a:cubicBezTo>
                  <a:cubicBezTo>
                    <a:pt x="55493" y="7453"/>
                    <a:pt x="55583" y="7398"/>
                    <a:pt x="55640" y="7268"/>
                  </a:cubicBezTo>
                  <a:cubicBezTo>
                    <a:pt x="55866" y="7168"/>
                    <a:pt x="55866" y="6867"/>
                    <a:pt x="55640" y="6742"/>
                  </a:cubicBezTo>
                  <a:lnTo>
                    <a:pt x="47821" y="75"/>
                  </a:lnTo>
                  <a:cubicBezTo>
                    <a:pt x="47720" y="25"/>
                    <a:pt x="47614" y="0"/>
                    <a:pt x="47520" y="0"/>
                  </a:cubicBezTo>
                  <a:cubicBezTo>
                    <a:pt x="47426" y="0"/>
                    <a:pt x="47345" y="25"/>
                    <a:pt x="47294" y="75"/>
                  </a:cubicBezTo>
                  <a:lnTo>
                    <a:pt x="39675" y="6542"/>
                  </a:lnTo>
                  <a:lnTo>
                    <a:pt x="32056" y="75"/>
                  </a:lnTo>
                  <a:cubicBezTo>
                    <a:pt x="32006" y="25"/>
                    <a:pt x="31925" y="0"/>
                    <a:pt x="31831" y="0"/>
                  </a:cubicBezTo>
                  <a:cubicBezTo>
                    <a:pt x="31737" y="0"/>
                    <a:pt x="31630" y="25"/>
                    <a:pt x="31530" y="75"/>
                  </a:cubicBezTo>
                  <a:lnTo>
                    <a:pt x="24011" y="6542"/>
                  </a:lnTo>
                  <a:lnTo>
                    <a:pt x="16392" y="75"/>
                  </a:lnTo>
                  <a:cubicBezTo>
                    <a:pt x="16279" y="25"/>
                    <a:pt x="16173" y="0"/>
                    <a:pt x="160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1472143" y="2129359"/>
              <a:ext cx="420666" cy="359493"/>
            </a:xfrm>
            <a:custGeom>
              <a:avLst/>
              <a:gdLst/>
              <a:ahLst/>
              <a:cxnLst/>
              <a:rect l="l" t="t" r="r" b="b"/>
              <a:pathLst>
                <a:path w="22232" h="18999" extrusionOk="0">
                  <a:moveTo>
                    <a:pt x="4913" y="1"/>
                  </a:moveTo>
                  <a:cubicBezTo>
                    <a:pt x="2181" y="1"/>
                    <a:pt x="0" y="2181"/>
                    <a:pt x="0" y="4888"/>
                  </a:cubicBezTo>
                  <a:lnTo>
                    <a:pt x="0" y="9901"/>
                  </a:lnTo>
                  <a:cubicBezTo>
                    <a:pt x="0" y="12633"/>
                    <a:pt x="2181" y="14813"/>
                    <a:pt x="4913" y="14813"/>
                  </a:cubicBezTo>
                  <a:lnTo>
                    <a:pt x="10552" y="14813"/>
                  </a:lnTo>
                  <a:cubicBezTo>
                    <a:pt x="11379" y="18272"/>
                    <a:pt x="13985" y="18898"/>
                    <a:pt x="15564" y="18999"/>
                  </a:cubicBezTo>
                  <a:cubicBezTo>
                    <a:pt x="15865" y="18999"/>
                    <a:pt x="16091" y="18572"/>
                    <a:pt x="15765" y="18372"/>
                  </a:cubicBezTo>
                  <a:cubicBezTo>
                    <a:pt x="14086" y="17019"/>
                    <a:pt x="14712" y="14813"/>
                    <a:pt x="14712" y="14813"/>
                  </a:cubicBezTo>
                  <a:lnTo>
                    <a:pt x="17344" y="14813"/>
                  </a:lnTo>
                  <a:cubicBezTo>
                    <a:pt x="20051" y="14813"/>
                    <a:pt x="22231" y="12633"/>
                    <a:pt x="22231" y="9901"/>
                  </a:cubicBezTo>
                  <a:lnTo>
                    <a:pt x="22231" y="4888"/>
                  </a:lnTo>
                  <a:cubicBezTo>
                    <a:pt x="22231" y="2181"/>
                    <a:pt x="20051" y="1"/>
                    <a:pt x="17344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1754776" y="2239861"/>
              <a:ext cx="53132" cy="53132"/>
            </a:xfrm>
            <a:custGeom>
              <a:avLst/>
              <a:gdLst/>
              <a:ahLst/>
              <a:cxnLst/>
              <a:rect l="l" t="t" r="r" b="b"/>
              <a:pathLst>
                <a:path w="2808" h="2808" extrusionOk="0">
                  <a:moveTo>
                    <a:pt x="1354" y="1"/>
                  </a:moveTo>
                  <a:cubicBezTo>
                    <a:pt x="627" y="1"/>
                    <a:pt x="1" y="627"/>
                    <a:pt x="1" y="1354"/>
                  </a:cubicBezTo>
                  <a:cubicBezTo>
                    <a:pt x="1" y="2181"/>
                    <a:pt x="627" y="2808"/>
                    <a:pt x="1354" y="2808"/>
                  </a:cubicBezTo>
                  <a:cubicBezTo>
                    <a:pt x="2181" y="2808"/>
                    <a:pt x="2808" y="2181"/>
                    <a:pt x="2808" y="1354"/>
                  </a:cubicBezTo>
                  <a:cubicBezTo>
                    <a:pt x="2808" y="627"/>
                    <a:pt x="2181" y="1"/>
                    <a:pt x="13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1655664" y="2239861"/>
              <a:ext cx="53605" cy="53132"/>
            </a:xfrm>
            <a:custGeom>
              <a:avLst/>
              <a:gdLst/>
              <a:ahLst/>
              <a:cxnLst/>
              <a:rect l="l" t="t" r="r" b="b"/>
              <a:pathLst>
                <a:path w="2833" h="2808" extrusionOk="0">
                  <a:moveTo>
                    <a:pt x="1479" y="1"/>
                  </a:moveTo>
                  <a:cubicBezTo>
                    <a:pt x="627" y="1"/>
                    <a:pt x="1" y="627"/>
                    <a:pt x="1" y="1354"/>
                  </a:cubicBezTo>
                  <a:cubicBezTo>
                    <a:pt x="1" y="2181"/>
                    <a:pt x="627" y="2808"/>
                    <a:pt x="1479" y="2808"/>
                  </a:cubicBezTo>
                  <a:cubicBezTo>
                    <a:pt x="2206" y="2808"/>
                    <a:pt x="2833" y="2181"/>
                    <a:pt x="2833" y="1354"/>
                  </a:cubicBezTo>
                  <a:cubicBezTo>
                    <a:pt x="2833" y="627"/>
                    <a:pt x="2206" y="1"/>
                    <a:pt x="14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1557026" y="2239861"/>
              <a:ext cx="53605" cy="53132"/>
            </a:xfrm>
            <a:custGeom>
              <a:avLst/>
              <a:gdLst/>
              <a:ahLst/>
              <a:cxnLst/>
              <a:rect l="l" t="t" r="r" b="b"/>
              <a:pathLst>
                <a:path w="2833" h="2808" extrusionOk="0">
                  <a:moveTo>
                    <a:pt x="1454" y="1"/>
                  </a:moveTo>
                  <a:cubicBezTo>
                    <a:pt x="627" y="1"/>
                    <a:pt x="1" y="627"/>
                    <a:pt x="1" y="1354"/>
                  </a:cubicBezTo>
                  <a:cubicBezTo>
                    <a:pt x="1" y="2181"/>
                    <a:pt x="627" y="2808"/>
                    <a:pt x="1454" y="2808"/>
                  </a:cubicBezTo>
                  <a:cubicBezTo>
                    <a:pt x="2206" y="2808"/>
                    <a:pt x="2833" y="2181"/>
                    <a:pt x="2833" y="1354"/>
                  </a:cubicBezTo>
                  <a:cubicBezTo>
                    <a:pt x="2833" y="627"/>
                    <a:pt x="2206" y="1"/>
                    <a:pt x="14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1"/>
            <p:cNvSpPr/>
            <p:nvPr/>
          </p:nvSpPr>
          <p:spPr>
            <a:xfrm>
              <a:off x="1995687" y="1569770"/>
              <a:ext cx="1177533" cy="1549324"/>
            </a:xfrm>
            <a:custGeom>
              <a:avLst/>
              <a:gdLst/>
              <a:ahLst/>
              <a:cxnLst/>
              <a:rect l="l" t="t" r="r" b="b"/>
              <a:pathLst>
                <a:path w="62232" h="81881" extrusionOk="0">
                  <a:moveTo>
                    <a:pt x="1" y="1"/>
                  </a:moveTo>
                  <a:lnTo>
                    <a:pt x="1" y="81881"/>
                  </a:lnTo>
                  <a:lnTo>
                    <a:pt x="53585" y="81881"/>
                  </a:lnTo>
                  <a:lnTo>
                    <a:pt x="62232" y="73209"/>
                  </a:lnTo>
                  <a:lnTo>
                    <a:pt x="622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1991902" y="1565986"/>
              <a:ext cx="1185593" cy="1556912"/>
            </a:xfrm>
            <a:custGeom>
              <a:avLst/>
              <a:gdLst/>
              <a:ahLst/>
              <a:cxnLst/>
              <a:rect l="l" t="t" r="r" b="b"/>
              <a:pathLst>
                <a:path w="62658" h="82282" extrusionOk="0">
                  <a:moveTo>
                    <a:pt x="62231" y="426"/>
                  </a:moveTo>
                  <a:lnTo>
                    <a:pt x="62231" y="73309"/>
                  </a:lnTo>
                  <a:lnTo>
                    <a:pt x="53660" y="81880"/>
                  </a:lnTo>
                  <a:lnTo>
                    <a:pt x="401" y="81880"/>
                  </a:lnTo>
                  <a:lnTo>
                    <a:pt x="401" y="426"/>
                  </a:lnTo>
                  <a:close/>
                  <a:moveTo>
                    <a:pt x="100" y="0"/>
                  </a:moveTo>
                  <a:cubicBezTo>
                    <a:pt x="0" y="101"/>
                    <a:pt x="0" y="101"/>
                    <a:pt x="0" y="201"/>
                  </a:cubicBezTo>
                  <a:lnTo>
                    <a:pt x="0" y="82081"/>
                  </a:lnTo>
                  <a:cubicBezTo>
                    <a:pt x="0" y="82081"/>
                    <a:pt x="0" y="82181"/>
                    <a:pt x="100" y="82181"/>
                  </a:cubicBezTo>
                  <a:lnTo>
                    <a:pt x="201" y="82281"/>
                  </a:lnTo>
                  <a:lnTo>
                    <a:pt x="53785" y="82281"/>
                  </a:lnTo>
                  <a:lnTo>
                    <a:pt x="53885" y="82181"/>
                  </a:lnTo>
                  <a:lnTo>
                    <a:pt x="62557" y="73509"/>
                  </a:lnTo>
                  <a:cubicBezTo>
                    <a:pt x="62657" y="73509"/>
                    <a:pt x="62657" y="73409"/>
                    <a:pt x="62657" y="73409"/>
                  </a:cubicBezTo>
                  <a:lnTo>
                    <a:pt x="62657" y="201"/>
                  </a:lnTo>
                  <a:cubicBezTo>
                    <a:pt x="62657" y="101"/>
                    <a:pt x="62657" y="101"/>
                    <a:pt x="62557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2043104" y="1615295"/>
              <a:ext cx="1082697" cy="1456381"/>
            </a:xfrm>
            <a:custGeom>
              <a:avLst/>
              <a:gdLst/>
              <a:ahLst/>
              <a:cxnLst/>
              <a:rect l="l" t="t" r="r" b="b"/>
              <a:pathLst>
                <a:path w="57220" h="76969" extrusionOk="0">
                  <a:moveTo>
                    <a:pt x="201" y="1"/>
                  </a:moveTo>
                  <a:lnTo>
                    <a:pt x="101" y="101"/>
                  </a:lnTo>
                  <a:cubicBezTo>
                    <a:pt x="1" y="101"/>
                    <a:pt x="1" y="226"/>
                    <a:pt x="1" y="226"/>
                  </a:cubicBezTo>
                  <a:lnTo>
                    <a:pt x="1" y="76768"/>
                  </a:lnTo>
                  <a:cubicBezTo>
                    <a:pt x="1" y="76768"/>
                    <a:pt x="1" y="76868"/>
                    <a:pt x="101" y="76868"/>
                  </a:cubicBezTo>
                  <a:cubicBezTo>
                    <a:pt x="101" y="76969"/>
                    <a:pt x="201" y="76969"/>
                    <a:pt x="201" y="76969"/>
                  </a:cubicBezTo>
                  <a:lnTo>
                    <a:pt x="51480" y="76969"/>
                  </a:lnTo>
                  <a:cubicBezTo>
                    <a:pt x="51705" y="76969"/>
                    <a:pt x="51705" y="76868"/>
                    <a:pt x="51705" y="76768"/>
                  </a:cubicBezTo>
                  <a:cubicBezTo>
                    <a:pt x="51705" y="76668"/>
                    <a:pt x="51705" y="76543"/>
                    <a:pt x="51480" y="76543"/>
                  </a:cubicBezTo>
                  <a:lnTo>
                    <a:pt x="427" y="76543"/>
                  </a:lnTo>
                  <a:lnTo>
                    <a:pt x="427" y="427"/>
                  </a:lnTo>
                  <a:lnTo>
                    <a:pt x="56818" y="427"/>
                  </a:lnTo>
                  <a:lnTo>
                    <a:pt x="56818" y="71029"/>
                  </a:lnTo>
                  <a:cubicBezTo>
                    <a:pt x="56818" y="71129"/>
                    <a:pt x="56919" y="71229"/>
                    <a:pt x="57019" y="71229"/>
                  </a:cubicBezTo>
                  <a:cubicBezTo>
                    <a:pt x="57119" y="71229"/>
                    <a:pt x="57219" y="71129"/>
                    <a:pt x="57219" y="71029"/>
                  </a:cubicBezTo>
                  <a:lnTo>
                    <a:pt x="57219" y="226"/>
                  </a:lnTo>
                  <a:cubicBezTo>
                    <a:pt x="57219" y="226"/>
                    <a:pt x="57219" y="101"/>
                    <a:pt x="57119" y="101"/>
                  </a:cubicBezTo>
                  <a:lnTo>
                    <a:pt x="57019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1"/>
            <p:cNvSpPr/>
            <p:nvPr/>
          </p:nvSpPr>
          <p:spPr>
            <a:xfrm>
              <a:off x="3009585" y="2955005"/>
              <a:ext cx="163634" cy="164089"/>
            </a:xfrm>
            <a:custGeom>
              <a:avLst/>
              <a:gdLst/>
              <a:ahLst/>
              <a:cxnLst/>
              <a:rect l="l" t="t" r="r" b="b"/>
              <a:pathLst>
                <a:path w="8648" h="8672" extrusionOk="0">
                  <a:moveTo>
                    <a:pt x="1" y="0"/>
                  </a:moveTo>
                  <a:lnTo>
                    <a:pt x="1" y="8672"/>
                  </a:lnTo>
                  <a:lnTo>
                    <a:pt x="8648" y="0"/>
                  </a:lnTo>
                  <a:close/>
                </a:path>
              </a:pathLst>
            </a:custGeom>
            <a:solidFill>
              <a:srgbClr val="2A49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1"/>
            <p:cNvSpPr/>
            <p:nvPr/>
          </p:nvSpPr>
          <p:spPr>
            <a:xfrm>
              <a:off x="3005327" y="2951202"/>
              <a:ext cx="172168" cy="171222"/>
            </a:xfrm>
            <a:custGeom>
              <a:avLst/>
              <a:gdLst/>
              <a:ahLst/>
              <a:cxnLst/>
              <a:rect l="l" t="t" r="r" b="b"/>
              <a:pathLst>
                <a:path w="9099" h="9049" extrusionOk="0">
                  <a:moveTo>
                    <a:pt x="8371" y="427"/>
                  </a:moveTo>
                  <a:lnTo>
                    <a:pt x="426" y="8253"/>
                  </a:lnTo>
                  <a:lnTo>
                    <a:pt x="426" y="8253"/>
                  </a:lnTo>
                  <a:lnTo>
                    <a:pt x="426" y="427"/>
                  </a:lnTo>
                  <a:close/>
                  <a:moveTo>
                    <a:pt x="0" y="1"/>
                  </a:moveTo>
                  <a:lnTo>
                    <a:pt x="0" y="201"/>
                  </a:lnTo>
                  <a:lnTo>
                    <a:pt x="0" y="8873"/>
                  </a:lnTo>
                  <a:cubicBezTo>
                    <a:pt x="0" y="8873"/>
                    <a:pt x="0" y="8973"/>
                    <a:pt x="101" y="8973"/>
                  </a:cubicBezTo>
                  <a:cubicBezTo>
                    <a:pt x="163" y="9023"/>
                    <a:pt x="220" y="9048"/>
                    <a:pt x="260" y="9048"/>
                  </a:cubicBezTo>
                  <a:cubicBezTo>
                    <a:pt x="301" y="9048"/>
                    <a:pt x="326" y="9023"/>
                    <a:pt x="326" y="8973"/>
                  </a:cubicBezTo>
                  <a:lnTo>
                    <a:pt x="8998" y="301"/>
                  </a:lnTo>
                  <a:cubicBezTo>
                    <a:pt x="9098" y="301"/>
                    <a:pt x="9098" y="201"/>
                    <a:pt x="9098" y="101"/>
                  </a:cubicBezTo>
                  <a:cubicBezTo>
                    <a:pt x="8998" y="1"/>
                    <a:pt x="8998" y="1"/>
                    <a:pt x="8873" y="1"/>
                  </a:cubicBezTo>
                  <a:close/>
                </a:path>
              </a:pathLst>
            </a:custGeom>
            <a:solidFill>
              <a:srgbClr val="2A49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1"/>
            <p:cNvSpPr/>
            <p:nvPr/>
          </p:nvSpPr>
          <p:spPr>
            <a:xfrm>
              <a:off x="3009585" y="2955005"/>
              <a:ext cx="163634" cy="164089"/>
            </a:xfrm>
            <a:custGeom>
              <a:avLst/>
              <a:gdLst/>
              <a:ahLst/>
              <a:cxnLst/>
              <a:rect l="l" t="t" r="r" b="b"/>
              <a:pathLst>
                <a:path w="8648" h="8672" extrusionOk="0">
                  <a:moveTo>
                    <a:pt x="1" y="0"/>
                  </a:moveTo>
                  <a:lnTo>
                    <a:pt x="1" y="8672"/>
                  </a:lnTo>
                  <a:lnTo>
                    <a:pt x="864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1"/>
            <p:cNvSpPr/>
            <p:nvPr/>
          </p:nvSpPr>
          <p:spPr>
            <a:xfrm>
              <a:off x="3005327" y="2951202"/>
              <a:ext cx="172168" cy="171222"/>
            </a:xfrm>
            <a:custGeom>
              <a:avLst/>
              <a:gdLst/>
              <a:ahLst/>
              <a:cxnLst/>
              <a:rect l="l" t="t" r="r" b="b"/>
              <a:pathLst>
                <a:path w="9099" h="9049" extrusionOk="0">
                  <a:moveTo>
                    <a:pt x="8371" y="427"/>
                  </a:moveTo>
                  <a:lnTo>
                    <a:pt x="426" y="8253"/>
                  </a:lnTo>
                  <a:lnTo>
                    <a:pt x="426" y="8253"/>
                  </a:lnTo>
                  <a:lnTo>
                    <a:pt x="426" y="427"/>
                  </a:lnTo>
                  <a:close/>
                  <a:moveTo>
                    <a:pt x="0" y="1"/>
                  </a:moveTo>
                  <a:lnTo>
                    <a:pt x="0" y="201"/>
                  </a:lnTo>
                  <a:lnTo>
                    <a:pt x="0" y="8873"/>
                  </a:lnTo>
                  <a:cubicBezTo>
                    <a:pt x="0" y="8873"/>
                    <a:pt x="0" y="8973"/>
                    <a:pt x="101" y="8973"/>
                  </a:cubicBezTo>
                  <a:cubicBezTo>
                    <a:pt x="163" y="9023"/>
                    <a:pt x="220" y="9048"/>
                    <a:pt x="260" y="9048"/>
                  </a:cubicBezTo>
                  <a:cubicBezTo>
                    <a:pt x="301" y="9048"/>
                    <a:pt x="326" y="9023"/>
                    <a:pt x="326" y="8973"/>
                  </a:cubicBezTo>
                  <a:lnTo>
                    <a:pt x="8998" y="301"/>
                  </a:lnTo>
                  <a:cubicBezTo>
                    <a:pt x="9098" y="301"/>
                    <a:pt x="9098" y="201"/>
                    <a:pt x="9098" y="101"/>
                  </a:cubicBezTo>
                  <a:cubicBezTo>
                    <a:pt x="8998" y="1"/>
                    <a:pt x="8998" y="1"/>
                    <a:pt x="88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1"/>
            <p:cNvSpPr/>
            <p:nvPr/>
          </p:nvSpPr>
          <p:spPr>
            <a:xfrm>
              <a:off x="2163560" y="2208092"/>
              <a:ext cx="841787" cy="8080"/>
            </a:xfrm>
            <a:custGeom>
              <a:avLst/>
              <a:gdLst/>
              <a:ahLst/>
              <a:cxnLst/>
              <a:rect l="l" t="t" r="r" b="b"/>
              <a:pathLst>
                <a:path w="44488" h="427" extrusionOk="0">
                  <a:moveTo>
                    <a:pt x="1" y="0"/>
                  </a:moveTo>
                  <a:lnTo>
                    <a:pt x="1" y="426"/>
                  </a:lnTo>
                  <a:lnTo>
                    <a:pt x="44487" y="426"/>
                  </a:lnTo>
                  <a:lnTo>
                    <a:pt x="444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1"/>
            <p:cNvSpPr/>
            <p:nvPr/>
          </p:nvSpPr>
          <p:spPr>
            <a:xfrm>
              <a:off x="2163560" y="2281111"/>
              <a:ext cx="841787" cy="8098"/>
            </a:xfrm>
            <a:custGeom>
              <a:avLst/>
              <a:gdLst/>
              <a:ahLst/>
              <a:cxnLst/>
              <a:rect l="l" t="t" r="r" b="b"/>
              <a:pathLst>
                <a:path w="44488" h="428" extrusionOk="0">
                  <a:moveTo>
                    <a:pt x="1" y="1"/>
                  </a:moveTo>
                  <a:lnTo>
                    <a:pt x="1" y="427"/>
                  </a:lnTo>
                  <a:lnTo>
                    <a:pt x="44487" y="427"/>
                  </a:lnTo>
                  <a:lnTo>
                    <a:pt x="444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1"/>
            <p:cNvSpPr/>
            <p:nvPr/>
          </p:nvSpPr>
          <p:spPr>
            <a:xfrm>
              <a:off x="2163560" y="2133162"/>
              <a:ext cx="841787" cy="8080"/>
            </a:xfrm>
            <a:custGeom>
              <a:avLst/>
              <a:gdLst/>
              <a:ahLst/>
              <a:cxnLst/>
              <a:rect l="l" t="t" r="r" b="b"/>
              <a:pathLst>
                <a:path w="44488" h="427" extrusionOk="0">
                  <a:moveTo>
                    <a:pt x="1" y="0"/>
                  </a:moveTo>
                  <a:lnTo>
                    <a:pt x="1" y="426"/>
                  </a:lnTo>
                  <a:lnTo>
                    <a:pt x="44487" y="426"/>
                  </a:lnTo>
                  <a:lnTo>
                    <a:pt x="4448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1"/>
            <p:cNvSpPr/>
            <p:nvPr/>
          </p:nvSpPr>
          <p:spPr>
            <a:xfrm>
              <a:off x="2163560" y="2354621"/>
              <a:ext cx="841787" cy="7607"/>
            </a:xfrm>
            <a:custGeom>
              <a:avLst/>
              <a:gdLst/>
              <a:ahLst/>
              <a:cxnLst/>
              <a:rect l="l" t="t" r="r" b="b"/>
              <a:pathLst>
                <a:path w="44488" h="402" extrusionOk="0">
                  <a:moveTo>
                    <a:pt x="1" y="1"/>
                  </a:moveTo>
                  <a:lnTo>
                    <a:pt x="1" y="402"/>
                  </a:lnTo>
                  <a:lnTo>
                    <a:pt x="44487" y="402"/>
                  </a:lnTo>
                  <a:lnTo>
                    <a:pt x="444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1"/>
            <p:cNvSpPr/>
            <p:nvPr/>
          </p:nvSpPr>
          <p:spPr>
            <a:xfrm>
              <a:off x="2163560" y="2429551"/>
              <a:ext cx="841787" cy="8080"/>
            </a:xfrm>
            <a:custGeom>
              <a:avLst/>
              <a:gdLst/>
              <a:ahLst/>
              <a:cxnLst/>
              <a:rect l="l" t="t" r="r" b="b"/>
              <a:pathLst>
                <a:path w="44488" h="427" extrusionOk="0">
                  <a:moveTo>
                    <a:pt x="1" y="1"/>
                  </a:moveTo>
                  <a:lnTo>
                    <a:pt x="1" y="427"/>
                  </a:lnTo>
                  <a:lnTo>
                    <a:pt x="44487" y="427"/>
                  </a:lnTo>
                  <a:lnTo>
                    <a:pt x="444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1"/>
            <p:cNvSpPr/>
            <p:nvPr/>
          </p:nvSpPr>
          <p:spPr>
            <a:xfrm>
              <a:off x="2288291" y="2502589"/>
              <a:ext cx="592797" cy="8080"/>
            </a:xfrm>
            <a:custGeom>
              <a:avLst/>
              <a:gdLst/>
              <a:ahLst/>
              <a:cxnLst/>
              <a:rect l="l" t="t" r="r" b="b"/>
              <a:pathLst>
                <a:path w="31329" h="427" extrusionOk="0">
                  <a:moveTo>
                    <a:pt x="0" y="0"/>
                  </a:moveTo>
                  <a:lnTo>
                    <a:pt x="0" y="426"/>
                  </a:lnTo>
                  <a:lnTo>
                    <a:pt x="31329" y="426"/>
                  </a:lnTo>
                  <a:lnTo>
                    <a:pt x="3132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1"/>
            <p:cNvSpPr/>
            <p:nvPr/>
          </p:nvSpPr>
          <p:spPr>
            <a:xfrm>
              <a:off x="2163560" y="1735751"/>
              <a:ext cx="399323" cy="8080"/>
            </a:xfrm>
            <a:custGeom>
              <a:avLst/>
              <a:gdLst/>
              <a:ahLst/>
              <a:cxnLst/>
              <a:rect l="l" t="t" r="r" b="b"/>
              <a:pathLst>
                <a:path w="21104" h="427" extrusionOk="0">
                  <a:moveTo>
                    <a:pt x="1" y="1"/>
                  </a:moveTo>
                  <a:lnTo>
                    <a:pt x="1" y="427"/>
                  </a:lnTo>
                  <a:lnTo>
                    <a:pt x="21104" y="427"/>
                  </a:lnTo>
                  <a:lnTo>
                    <a:pt x="211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1"/>
            <p:cNvSpPr/>
            <p:nvPr/>
          </p:nvSpPr>
          <p:spPr>
            <a:xfrm>
              <a:off x="2163560" y="1787445"/>
              <a:ext cx="316332" cy="7607"/>
            </a:xfrm>
            <a:custGeom>
              <a:avLst/>
              <a:gdLst/>
              <a:ahLst/>
              <a:cxnLst/>
              <a:rect l="l" t="t" r="r" b="b"/>
              <a:pathLst>
                <a:path w="16718" h="402" extrusionOk="0">
                  <a:moveTo>
                    <a:pt x="1" y="1"/>
                  </a:moveTo>
                  <a:lnTo>
                    <a:pt x="1" y="402"/>
                  </a:lnTo>
                  <a:lnTo>
                    <a:pt x="16718" y="402"/>
                  </a:lnTo>
                  <a:lnTo>
                    <a:pt x="1671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1"/>
            <p:cNvSpPr/>
            <p:nvPr/>
          </p:nvSpPr>
          <p:spPr>
            <a:xfrm>
              <a:off x="2456164" y="2808930"/>
              <a:ext cx="147986" cy="179756"/>
            </a:xfrm>
            <a:custGeom>
              <a:avLst/>
              <a:gdLst/>
              <a:ahLst/>
              <a:cxnLst/>
              <a:rect l="l" t="t" r="r" b="b"/>
              <a:pathLst>
                <a:path w="7821" h="9500" extrusionOk="0">
                  <a:moveTo>
                    <a:pt x="3033" y="1"/>
                  </a:moveTo>
                  <a:lnTo>
                    <a:pt x="1" y="7620"/>
                  </a:lnTo>
                  <a:lnTo>
                    <a:pt x="2808" y="7520"/>
                  </a:lnTo>
                  <a:lnTo>
                    <a:pt x="4687" y="9500"/>
                  </a:lnTo>
                  <a:lnTo>
                    <a:pt x="7820" y="1881"/>
                  </a:lnTo>
                  <a:lnTo>
                    <a:pt x="30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1"/>
            <p:cNvSpPr/>
            <p:nvPr/>
          </p:nvSpPr>
          <p:spPr>
            <a:xfrm>
              <a:off x="2449996" y="2802781"/>
              <a:ext cx="160323" cy="193966"/>
            </a:xfrm>
            <a:custGeom>
              <a:avLst/>
              <a:gdLst/>
              <a:ahLst/>
              <a:cxnLst/>
              <a:rect l="l" t="t" r="r" b="b"/>
              <a:pathLst>
                <a:path w="8473" h="10251" extrusionOk="0">
                  <a:moveTo>
                    <a:pt x="3459" y="627"/>
                  </a:moveTo>
                  <a:lnTo>
                    <a:pt x="7845" y="2306"/>
                  </a:lnTo>
                  <a:lnTo>
                    <a:pt x="5009" y="9483"/>
                  </a:lnTo>
                  <a:lnTo>
                    <a:pt x="3259" y="7644"/>
                  </a:lnTo>
                  <a:lnTo>
                    <a:pt x="627" y="7744"/>
                  </a:lnTo>
                  <a:lnTo>
                    <a:pt x="3459" y="627"/>
                  </a:lnTo>
                  <a:close/>
                  <a:moveTo>
                    <a:pt x="3259" y="0"/>
                  </a:moveTo>
                  <a:lnTo>
                    <a:pt x="1" y="8145"/>
                  </a:lnTo>
                  <a:lnTo>
                    <a:pt x="1" y="8145"/>
                  </a:lnTo>
                  <a:lnTo>
                    <a:pt x="3033" y="8045"/>
                  </a:lnTo>
                  <a:lnTo>
                    <a:pt x="5139" y="10251"/>
                  </a:lnTo>
                  <a:lnTo>
                    <a:pt x="5239" y="9925"/>
                  </a:lnTo>
                  <a:lnTo>
                    <a:pt x="8472" y="2105"/>
                  </a:lnTo>
                  <a:lnTo>
                    <a:pt x="3259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1"/>
            <p:cNvSpPr/>
            <p:nvPr/>
          </p:nvSpPr>
          <p:spPr>
            <a:xfrm>
              <a:off x="2564774" y="2808930"/>
              <a:ext cx="148440" cy="179756"/>
            </a:xfrm>
            <a:custGeom>
              <a:avLst/>
              <a:gdLst/>
              <a:ahLst/>
              <a:cxnLst/>
              <a:rect l="l" t="t" r="r" b="b"/>
              <a:pathLst>
                <a:path w="7845" h="9500" extrusionOk="0">
                  <a:moveTo>
                    <a:pt x="4812" y="1"/>
                  </a:moveTo>
                  <a:lnTo>
                    <a:pt x="0" y="1881"/>
                  </a:lnTo>
                  <a:lnTo>
                    <a:pt x="3033" y="9500"/>
                  </a:lnTo>
                  <a:lnTo>
                    <a:pt x="5013" y="7520"/>
                  </a:lnTo>
                  <a:lnTo>
                    <a:pt x="7845" y="7620"/>
                  </a:lnTo>
                  <a:lnTo>
                    <a:pt x="7845" y="7620"/>
                  </a:lnTo>
                  <a:lnTo>
                    <a:pt x="48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1"/>
            <p:cNvSpPr/>
            <p:nvPr/>
          </p:nvSpPr>
          <p:spPr>
            <a:xfrm>
              <a:off x="2559079" y="2802781"/>
              <a:ext cx="159831" cy="193966"/>
            </a:xfrm>
            <a:custGeom>
              <a:avLst/>
              <a:gdLst/>
              <a:ahLst/>
              <a:cxnLst/>
              <a:rect l="l" t="t" r="r" b="b"/>
              <a:pathLst>
                <a:path w="8447" h="10251" extrusionOk="0">
                  <a:moveTo>
                    <a:pt x="5013" y="627"/>
                  </a:moveTo>
                  <a:lnTo>
                    <a:pt x="7820" y="7744"/>
                  </a:lnTo>
                  <a:lnTo>
                    <a:pt x="5213" y="7644"/>
                  </a:lnTo>
                  <a:lnTo>
                    <a:pt x="3421" y="9436"/>
                  </a:lnTo>
                  <a:lnTo>
                    <a:pt x="3421" y="9436"/>
                  </a:lnTo>
                  <a:lnTo>
                    <a:pt x="627" y="2306"/>
                  </a:lnTo>
                  <a:lnTo>
                    <a:pt x="5013" y="627"/>
                  </a:lnTo>
                  <a:close/>
                  <a:moveTo>
                    <a:pt x="5213" y="0"/>
                  </a:moveTo>
                  <a:lnTo>
                    <a:pt x="0" y="2105"/>
                  </a:lnTo>
                  <a:lnTo>
                    <a:pt x="3233" y="10251"/>
                  </a:lnTo>
                  <a:lnTo>
                    <a:pt x="3434" y="10025"/>
                  </a:lnTo>
                  <a:lnTo>
                    <a:pt x="5314" y="8045"/>
                  </a:lnTo>
                  <a:lnTo>
                    <a:pt x="8446" y="8145"/>
                  </a:lnTo>
                  <a:lnTo>
                    <a:pt x="5213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1"/>
            <p:cNvSpPr/>
            <p:nvPr/>
          </p:nvSpPr>
          <p:spPr>
            <a:xfrm>
              <a:off x="2436258" y="2595532"/>
              <a:ext cx="296408" cy="300211"/>
            </a:xfrm>
            <a:custGeom>
              <a:avLst/>
              <a:gdLst/>
              <a:ahLst/>
              <a:cxnLst/>
              <a:rect l="l" t="t" r="r" b="b"/>
              <a:pathLst>
                <a:path w="15665" h="15866" extrusionOk="0">
                  <a:moveTo>
                    <a:pt x="7845" y="1"/>
                  </a:moveTo>
                  <a:lnTo>
                    <a:pt x="6491" y="527"/>
                  </a:lnTo>
                  <a:lnTo>
                    <a:pt x="5113" y="527"/>
                  </a:lnTo>
                  <a:lnTo>
                    <a:pt x="4085" y="1454"/>
                  </a:lnTo>
                  <a:lnTo>
                    <a:pt x="2732" y="1880"/>
                  </a:lnTo>
                  <a:lnTo>
                    <a:pt x="2105" y="3133"/>
                  </a:lnTo>
                  <a:lnTo>
                    <a:pt x="952" y="3961"/>
                  </a:lnTo>
                  <a:lnTo>
                    <a:pt x="727" y="5314"/>
                  </a:lnTo>
                  <a:lnTo>
                    <a:pt x="0" y="6567"/>
                  </a:lnTo>
                  <a:lnTo>
                    <a:pt x="326" y="7946"/>
                  </a:lnTo>
                  <a:lnTo>
                    <a:pt x="0" y="9299"/>
                  </a:lnTo>
                  <a:lnTo>
                    <a:pt x="727" y="10552"/>
                  </a:lnTo>
                  <a:lnTo>
                    <a:pt x="952" y="11905"/>
                  </a:lnTo>
                  <a:lnTo>
                    <a:pt x="2105" y="12833"/>
                  </a:lnTo>
                  <a:lnTo>
                    <a:pt x="2732" y="14086"/>
                  </a:lnTo>
                  <a:lnTo>
                    <a:pt x="4085" y="14512"/>
                  </a:lnTo>
                  <a:lnTo>
                    <a:pt x="5113" y="15464"/>
                  </a:lnTo>
                  <a:lnTo>
                    <a:pt x="6491" y="15339"/>
                  </a:lnTo>
                  <a:lnTo>
                    <a:pt x="7845" y="15865"/>
                  </a:lnTo>
                  <a:lnTo>
                    <a:pt x="9198" y="15339"/>
                  </a:lnTo>
                  <a:lnTo>
                    <a:pt x="10551" y="15464"/>
                  </a:lnTo>
                  <a:lnTo>
                    <a:pt x="11604" y="14512"/>
                  </a:lnTo>
                  <a:lnTo>
                    <a:pt x="12957" y="14086"/>
                  </a:lnTo>
                  <a:lnTo>
                    <a:pt x="13584" y="12833"/>
                  </a:lnTo>
                  <a:lnTo>
                    <a:pt x="14737" y="11905"/>
                  </a:lnTo>
                  <a:lnTo>
                    <a:pt x="14937" y="10552"/>
                  </a:lnTo>
                  <a:lnTo>
                    <a:pt x="15664" y="9299"/>
                  </a:lnTo>
                  <a:lnTo>
                    <a:pt x="15363" y="7946"/>
                  </a:lnTo>
                  <a:lnTo>
                    <a:pt x="15664" y="6567"/>
                  </a:lnTo>
                  <a:lnTo>
                    <a:pt x="14937" y="5314"/>
                  </a:lnTo>
                  <a:lnTo>
                    <a:pt x="14737" y="3961"/>
                  </a:lnTo>
                  <a:lnTo>
                    <a:pt x="13584" y="3133"/>
                  </a:lnTo>
                  <a:lnTo>
                    <a:pt x="12957" y="1880"/>
                  </a:lnTo>
                  <a:lnTo>
                    <a:pt x="11604" y="1454"/>
                  </a:lnTo>
                  <a:lnTo>
                    <a:pt x="10551" y="527"/>
                  </a:lnTo>
                  <a:lnTo>
                    <a:pt x="9198" y="527"/>
                  </a:lnTo>
                  <a:lnTo>
                    <a:pt x="784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1"/>
            <p:cNvSpPr/>
            <p:nvPr/>
          </p:nvSpPr>
          <p:spPr>
            <a:xfrm>
              <a:off x="2432455" y="2591747"/>
              <a:ext cx="304468" cy="310164"/>
            </a:xfrm>
            <a:custGeom>
              <a:avLst/>
              <a:gdLst/>
              <a:ahLst/>
              <a:cxnLst/>
              <a:rect l="l" t="t" r="r" b="b"/>
              <a:pathLst>
                <a:path w="16091" h="16392" extrusionOk="0">
                  <a:moveTo>
                    <a:pt x="8046" y="401"/>
                  </a:moveTo>
                  <a:lnTo>
                    <a:pt x="9299" y="927"/>
                  </a:lnTo>
                  <a:lnTo>
                    <a:pt x="10652" y="927"/>
                  </a:lnTo>
                  <a:lnTo>
                    <a:pt x="11705" y="1755"/>
                  </a:lnTo>
                  <a:lnTo>
                    <a:pt x="13058" y="2181"/>
                  </a:lnTo>
                  <a:lnTo>
                    <a:pt x="13685" y="3434"/>
                  </a:lnTo>
                  <a:lnTo>
                    <a:pt x="14712" y="4261"/>
                  </a:lnTo>
                  <a:lnTo>
                    <a:pt x="14938" y="5639"/>
                  </a:lnTo>
                  <a:lnTo>
                    <a:pt x="15665" y="6767"/>
                  </a:lnTo>
                  <a:lnTo>
                    <a:pt x="15339" y="8146"/>
                  </a:lnTo>
                  <a:lnTo>
                    <a:pt x="15339" y="8246"/>
                  </a:lnTo>
                  <a:lnTo>
                    <a:pt x="15665" y="9499"/>
                  </a:lnTo>
                  <a:lnTo>
                    <a:pt x="14938" y="10652"/>
                  </a:lnTo>
                  <a:lnTo>
                    <a:pt x="14712" y="12005"/>
                  </a:lnTo>
                  <a:lnTo>
                    <a:pt x="13685" y="12832"/>
                  </a:lnTo>
                  <a:lnTo>
                    <a:pt x="13058" y="14085"/>
                  </a:lnTo>
                  <a:lnTo>
                    <a:pt x="11705" y="14511"/>
                  </a:lnTo>
                  <a:lnTo>
                    <a:pt x="10652" y="15439"/>
                  </a:lnTo>
                  <a:lnTo>
                    <a:pt x="9299" y="15339"/>
                  </a:lnTo>
                  <a:lnTo>
                    <a:pt x="8046" y="15865"/>
                  </a:lnTo>
                  <a:lnTo>
                    <a:pt x="6793" y="15339"/>
                  </a:lnTo>
                  <a:lnTo>
                    <a:pt x="5439" y="15439"/>
                  </a:lnTo>
                  <a:lnTo>
                    <a:pt x="4386" y="14511"/>
                  </a:lnTo>
                  <a:lnTo>
                    <a:pt x="3033" y="14085"/>
                  </a:lnTo>
                  <a:lnTo>
                    <a:pt x="2407" y="12832"/>
                  </a:lnTo>
                  <a:lnTo>
                    <a:pt x="1354" y="12005"/>
                  </a:lnTo>
                  <a:lnTo>
                    <a:pt x="1153" y="10652"/>
                  </a:lnTo>
                  <a:lnTo>
                    <a:pt x="427" y="9499"/>
                  </a:lnTo>
                  <a:lnTo>
                    <a:pt x="727" y="8146"/>
                  </a:lnTo>
                  <a:lnTo>
                    <a:pt x="427" y="6767"/>
                  </a:lnTo>
                  <a:lnTo>
                    <a:pt x="1153" y="5639"/>
                  </a:lnTo>
                  <a:lnTo>
                    <a:pt x="1354" y="4261"/>
                  </a:lnTo>
                  <a:lnTo>
                    <a:pt x="2407" y="3434"/>
                  </a:lnTo>
                  <a:lnTo>
                    <a:pt x="3033" y="2181"/>
                  </a:lnTo>
                  <a:lnTo>
                    <a:pt x="4386" y="1755"/>
                  </a:lnTo>
                  <a:lnTo>
                    <a:pt x="5439" y="927"/>
                  </a:lnTo>
                  <a:lnTo>
                    <a:pt x="6793" y="927"/>
                  </a:lnTo>
                  <a:lnTo>
                    <a:pt x="8046" y="401"/>
                  </a:lnTo>
                  <a:close/>
                  <a:moveTo>
                    <a:pt x="8046" y="0"/>
                  </a:moveTo>
                  <a:lnTo>
                    <a:pt x="6692" y="501"/>
                  </a:lnTo>
                  <a:lnTo>
                    <a:pt x="5214" y="501"/>
                  </a:lnTo>
                  <a:lnTo>
                    <a:pt x="4186" y="1454"/>
                  </a:lnTo>
                  <a:lnTo>
                    <a:pt x="2808" y="1880"/>
                  </a:lnTo>
                  <a:lnTo>
                    <a:pt x="2081" y="3133"/>
                  </a:lnTo>
                  <a:lnTo>
                    <a:pt x="928" y="4060"/>
                  </a:lnTo>
                  <a:lnTo>
                    <a:pt x="727" y="5514"/>
                  </a:lnTo>
                  <a:lnTo>
                    <a:pt x="1" y="6767"/>
                  </a:lnTo>
                  <a:lnTo>
                    <a:pt x="301" y="8146"/>
                  </a:lnTo>
                  <a:lnTo>
                    <a:pt x="1" y="9599"/>
                  </a:lnTo>
                  <a:lnTo>
                    <a:pt x="727" y="10852"/>
                  </a:lnTo>
                  <a:lnTo>
                    <a:pt x="928" y="12206"/>
                  </a:lnTo>
                  <a:lnTo>
                    <a:pt x="2081" y="13158"/>
                  </a:lnTo>
                  <a:lnTo>
                    <a:pt x="2808" y="14411"/>
                  </a:lnTo>
                  <a:lnTo>
                    <a:pt x="4186" y="14912"/>
                  </a:lnTo>
                  <a:lnTo>
                    <a:pt x="5214" y="15865"/>
                  </a:lnTo>
                  <a:lnTo>
                    <a:pt x="6692" y="15765"/>
                  </a:lnTo>
                  <a:lnTo>
                    <a:pt x="8046" y="16391"/>
                  </a:lnTo>
                  <a:lnTo>
                    <a:pt x="9399" y="15765"/>
                  </a:lnTo>
                  <a:lnTo>
                    <a:pt x="10853" y="15865"/>
                  </a:lnTo>
                  <a:lnTo>
                    <a:pt x="11905" y="14912"/>
                  </a:lnTo>
                  <a:lnTo>
                    <a:pt x="13259" y="14411"/>
                  </a:lnTo>
                  <a:lnTo>
                    <a:pt x="13986" y="13158"/>
                  </a:lnTo>
                  <a:lnTo>
                    <a:pt x="15138" y="12206"/>
                  </a:lnTo>
                  <a:lnTo>
                    <a:pt x="15339" y="10852"/>
                  </a:lnTo>
                  <a:lnTo>
                    <a:pt x="16091" y="9599"/>
                  </a:lnTo>
                  <a:lnTo>
                    <a:pt x="15776" y="8195"/>
                  </a:lnTo>
                  <a:lnTo>
                    <a:pt x="16091" y="6767"/>
                  </a:lnTo>
                  <a:lnTo>
                    <a:pt x="15339" y="5514"/>
                  </a:lnTo>
                  <a:lnTo>
                    <a:pt x="15138" y="4060"/>
                  </a:lnTo>
                  <a:lnTo>
                    <a:pt x="13986" y="3133"/>
                  </a:lnTo>
                  <a:lnTo>
                    <a:pt x="13259" y="1880"/>
                  </a:lnTo>
                  <a:lnTo>
                    <a:pt x="11905" y="1454"/>
                  </a:lnTo>
                  <a:lnTo>
                    <a:pt x="10853" y="501"/>
                  </a:lnTo>
                  <a:lnTo>
                    <a:pt x="9399" y="501"/>
                  </a:lnTo>
                  <a:lnTo>
                    <a:pt x="8046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1"/>
            <p:cNvSpPr/>
            <p:nvPr/>
          </p:nvSpPr>
          <p:spPr>
            <a:xfrm>
              <a:off x="2479873" y="2642949"/>
              <a:ext cx="209633" cy="207268"/>
            </a:xfrm>
            <a:custGeom>
              <a:avLst/>
              <a:gdLst/>
              <a:ahLst/>
              <a:cxnLst/>
              <a:rect l="l" t="t" r="r" b="b"/>
              <a:pathLst>
                <a:path w="11079" h="10954" extrusionOk="0">
                  <a:moveTo>
                    <a:pt x="5540" y="302"/>
                  </a:moveTo>
                  <a:cubicBezTo>
                    <a:pt x="6993" y="302"/>
                    <a:pt x="8246" y="828"/>
                    <a:pt x="9199" y="1780"/>
                  </a:cubicBezTo>
                  <a:cubicBezTo>
                    <a:pt x="10126" y="2708"/>
                    <a:pt x="10753" y="4061"/>
                    <a:pt x="10753" y="5440"/>
                  </a:cubicBezTo>
                  <a:cubicBezTo>
                    <a:pt x="10753" y="6893"/>
                    <a:pt x="10126" y="8146"/>
                    <a:pt x="9199" y="9074"/>
                  </a:cubicBezTo>
                  <a:cubicBezTo>
                    <a:pt x="8246" y="10026"/>
                    <a:pt x="6993" y="10653"/>
                    <a:pt x="5540" y="10653"/>
                  </a:cubicBezTo>
                  <a:cubicBezTo>
                    <a:pt x="4061" y="10653"/>
                    <a:pt x="2808" y="10026"/>
                    <a:pt x="1880" y="9074"/>
                  </a:cubicBezTo>
                  <a:cubicBezTo>
                    <a:pt x="928" y="8146"/>
                    <a:pt x="302" y="6893"/>
                    <a:pt x="302" y="5440"/>
                  </a:cubicBezTo>
                  <a:cubicBezTo>
                    <a:pt x="302" y="4061"/>
                    <a:pt x="928" y="2708"/>
                    <a:pt x="1880" y="1780"/>
                  </a:cubicBezTo>
                  <a:cubicBezTo>
                    <a:pt x="2808" y="828"/>
                    <a:pt x="4061" y="302"/>
                    <a:pt x="5540" y="302"/>
                  </a:cubicBezTo>
                  <a:close/>
                  <a:moveTo>
                    <a:pt x="5540" y="1"/>
                  </a:moveTo>
                  <a:cubicBezTo>
                    <a:pt x="2507" y="1"/>
                    <a:pt x="1" y="2407"/>
                    <a:pt x="1" y="5440"/>
                  </a:cubicBezTo>
                  <a:cubicBezTo>
                    <a:pt x="1" y="8447"/>
                    <a:pt x="2507" y="10953"/>
                    <a:pt x="5540" y="10953"/>
                  </a:cubicBezTo>
                  <a:cubicBezTo>
                    <a:pt x="8572" y="10953"/>
                    <a:pt x="11079" y="8447"/>
                    <a:pt x="11079" y="5440"/>
                  </a:cubicBezTo>
                  <a:cubicBezTo>
                    <a:pt x="11079" y="2407"/>
                    <a:pt x="8572" y="1"/>
                    <a:pt x="5540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1"/>
            <p:cNvSpPr/>
            <p:nvPr/>
          </p:nvSpPr>
          <p:spPr>
            <a:xfrm>
              <a:off x="2163560" y="2870104"/>
              <a:ext cx="182121" cy="8098"/>
            </a:xfrm>
            <a:custGeom>
              <a:avLst/>
              <a:gdLst/>
              <a:ahLst/>
              <a:cxnLst/>
              <a:rect l="l" t="t" r="r" b="b"/>
              <a:pathLst>
                <a:path w="9625" h="428" extrusionOk="0">
                  <a:moveTo>
                    <a:pt x="1" y="1"/>
                  </a:moveTo>
                  <a:lnTo>
                    <a:pt x="1" y="427"/>
                  </a:lnTo>
                  <a:lnTo>
                    <a:pt x="9625" y="427"/>
                  </a:lnTo>
                  <a:lnTo>
                    <a:pt x="962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1"/>
            <p:cNvSpPr/>
            <p:nvPr/>
          </p:nvSpPr>
          <p:spPr>
            <a:xfrm>
              <a:off x="2827483" y="2870104"/>
              <a:ext cx="182121" cy="8098"/>
            </a:xfrm>
            <a:custGeom>
              <a:avLst/>
              <a:gdLst/>
              <a:ahLst/>
              <a:cxnLst/>
              <a:rect l="l" t="t" r="r" b="b"/>
              <a:pathLst>
                <a:path w="9625" h="428" extrusionOk="0">
                  <a:moveTo>
                    <a:pt x="1" y="1"/>
                  </a:moveTo>
                  <a:lnTo>
                    <a:pt x="1" y="427"/>
                  </a:lnTo>
                  <a:lnTo>
                    <a:pt x="9625" y="427"/>
                  </a:lnTo>
                  <a:lnTo>
                    <a:pt x="962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1"/>
            <p:cNvSpPr/>
            <p:nvPr/>
          </p:nvSpPr>
          <p:spPr>
            <a:xfrm>
              <a:off x="3250495" y="1182803"/>
              <a:ext cx="454328" cy="454328"/>
            </a:xfrm>
            <a:custGeom>
              <a:avLst/>
              <a:gdLst/>
              <a:ahLst/>
              <a:cxnLst/>
              <a:rect l="l" t="t" r="r" b="b"/>
              <a:pathLst>
                <a:path w="24011" h="24011" extrusionOk="0">
                  <a:moveTo>
                    <a:pt x="12006" y="1"/>
                  </a:moveTo>
                  <a:cubicBezTo>
                    <a:pt x="5314" y="1"/>
                    <a:pt x="1" y="5414"/>
                    <a:pt x="1" y="12006"/>
                  </a:cubicBezTo>
                  <a:cubicBezTo>
                    <a:pt x="1" y="18697"/>
                    <a:pt x="5314" y="24011"/>
                    <a:pt x="12006" y="24011"/>
                  </a:cubicBezTo>
                  <a:cubicBezTo>
                    <a:pt x="18597" y="24011"/>
                    <a:pt x="24011" y="18697"/>
                    <a:pt x="24011" y="12006"/>
                  </a:cubicBezTo>
                  <a:cubicBezTo>
                    <a:pt x="24011" y="5414"/>
                    <a:pt x="18597" y="1"/>
                    <a:pt x="120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1"/>
            <p:cNvSpPr/>
            <p:nvPr/>
          </p:nvSpPr>
          <p:spPr>
            <a:xfrm>
              <a:off x="3246711" y="1178546"/>
              <a:ext cx="462389" cy="462389"/>
            </a:xfrm>
            <a:custGeom>
              <a:avLst/>
              <a:gdLst/>
              <a:ahLst/>
              <a:cxnLst/>
              <a:rect l="l" t="t" r="r" b="b"/>
              <a:pathLst>
                <a:path w="24437" h="24437" extrusionOk="0">
                  <a:moveTo>
                    <a:pt x="12206" y="426"/>
                  </a:moveTo>
                  <a:cubicBezTo>
                    <a:pt x="15439" y="426"/>
                    <a:pt x="18371" y="1779"/>
                    <a:pt x="20552" y="3885"/>
                  </a:cubicBezTo>
                  <a:cubicBezTo>
                    <a:pt x="22657" y="6065"/>
                    <a:pt x="24010" y="8998"/>
                    <a:pt x="24010" y="12231"/>
                  </a:cubicBezTo>
                  <a:cubicBezTo>
                    <a:pt x="24010" y="15464"/>
                    <a:pt x="22657" y="18496"/>
                    <a:pt x="20552" y="20577"/>
                  </a:cubicBezTo>
                  <a:cubicBezTo>
                    <a:pt x="18371" y="22782"/>
                    <a:pt x="15439" y="24035"/>
                    <a:pt x="12206" y="24035"/>
                  </a:cubicBezTo>
                  <a:cubicBezTo>
                    <a:pt x="8973" y="24035"/>
                    <a:pt x="5940" y="22782"/>
                    <a:pt x="3860" y="20577"/>
                  </a:cubicBezTo>
                  <a:cubicBezTo>
                    <a:pt x="1654" y="18496"/>
                    <a:pt x="401" y="15464"/>
                    <a:pt x="401" y="12231"/>
                  </a:cubicBezTo>
                  <a:cubicBezTo>
                    <a:pt x="401" y="8998"/>
                    <a:pt x="1654" y="6065"/>
                    <a:pt x="3860" y="3885"/>
                  </a:cubicBezTo>
                  <a:cubicBezTo>
                    <a:pt x="5940" y="1779"/>
                    <a:pt x="8973" y="426"/>
                    <a:pt x="12206" y="426"/>
                  </a:cubicBezTo>
                  <a:close/>
                  <a:moveTo>
                    <a:pt x="12206" y="0"/>
                  </a:moveTo>
                  <a:cubicBezTo>
                    <a:pt x="5414" y="0"/>
                    <a:pt x="0" y="5539"/>
                    <a:pt x="0" y="12231"/>
                  </a:cubicBezTo>
                  <a:cubicBezTo>
                    <a:pt x="0" y="19023"/>
                    <a:pt x="5414" y="24436"/>
                    <a:pt x="12206" y="24436"/>
                  </a:cubicBezTo>
                  <a:cubicBezTo>
                    <a:pt x="18898" y="24436"/>
                    <a:pt x="24437" y="19023"/>
                    <a:pt x="24437" y="12231"/>
                  </a:cubicBezTo>
                  <a:cubicBezTo>
                    <a:pt x="24437" y="5539"/>
                    <a:pt x="18898" y="0"/>
                    <a:pt x="12206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1"/>
            <p:cNvSpPr/>
            <p:nvPr/>
          </p:nvSpPr>
          <p:spPr>
            <a:xfrm>
              <a:off x="3379011" y="1240192"/>
              <a:ext cx="106718" cy="242159"/>
            </a:xfrm>
            <a:custGeom>
              <a:avLst/>
              <a:gdLst/>
              <a:ahLst/>
              <a:cxnLst/>
              <a:rect l="l" t="t" r="r" b="b"/>
              <a:pathLst>
                <a:path w="5640" h="12798" extrusionOk="0">
                  <a:moveTo>
                    <a:pt x="5214" y="0"/>
                  </a:moveTo>
                  <a:cubicBezTo>
                    <a:pt x="5013" y="0"/>
                    <a:pt x="4788" y="201"/>
                    <a:pt x="4788" y="401"/>
                  </a:cubicBezTo>
                  <a:lnTo>
                    <a:pt x="4788" y="8772"/>
                  </a:lnTo>
                  <a:lnTo>
                    <a:pt x="201" y="12005"/>
                  </a:lnTo>
                  <a:cubicBezTo>
                    <a:pt x="1" y="12206"/>
                    <a:pt x="1" y="12406"/>
                    <a:pt x="101" y="12632"/>
                  </a:cubicBezTo>
                  <a:cubicBezTo>
                    <a:pt x="160" y="12749"/>
                    <a:pt x="296" y="12798"/>
                    <a:pt x="439" y="12798"/>
                  </a:cubicBezTo>
                  <a:cubicBezTo>
                    <a:pt x="540" y="12798"/>
                    <a:pt x="645" y="12774"/>
                    <a:pt x="728" y="12732"/>
                  </a:cubicBezTo>
                  <a:lnTo>
                    <a:pt x="5414" y="9273"/>
                  </a:lnTo>
                  <a:cubicBezTo>
                    <a:pt x="5540" y="9273"/>
                    <a:pt x="5640" y="9073"/>
                    <a:pt x="5640" y="8973"/>
                  </a:cubicBezTo>
                  <a:lnTo>
                    <a:pt x="5640" y="401"/>
                  </a:lnTo>
                  <a:cubicBezTo>
                    <a:pt x="5640" y="201"/>
                    <a:pt x="5414" y="0"/>
                    <a:pt x="5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1"/>
            <p:cNvSpPr/>
            <p:nvPr/>
          </p:nvSpPr>
          <p:spPr>
            <a:xfrm>
              <a:off x="2432455" y="1340723"/>
              <a:ext cx="53132" cy="138488"/>
            </a:xfrm>
            <a:custGeom>
              <a:avLst/>
              <a:gdLst/>
              <a:ahLst/>
              <a:cxnLst/>
              <a:rect l="l" t="t" r="r" b="b"/>
              <a:pathLst>
                <a:path w="2808" h="7319" extrusionOk="0">
                  <a:moveTo>
                    <a:pt x="301" y="0"/>
                  </a:moveTo>
                  <a:lnTo>
                    <a:pt x="1" y="101"/>
                  </a:lnTo>
                  <a:cubicBezTo>
                    <a:pt x="727" y="2507"/>
                    <a:pt x="1554" y="4913"/>
                    <a:pt x="2407" y="7319"/>
                  </a:cubicBezTo>
                  <a:lnTo>
                    <a:pt x="2808" y="7219"/>
                  </a:lnTo>
                  <a:cubicBezTo>
                    <a:pt x="1980" y="4813"/>
                    <a:pt x="1153" y="2407"/>
                    <a:pt x="301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1"/>
            <p:cNvSpPr/>
            <p:nvPr/>
          </p:nvSpPr>
          <p:spPr>
            <a:xfrm>
              <a:off x="2683319" y="1340723"/>
              <a:ext cx="53605" cy="138488"/>
            </a:xfrm>
            <a:custGeom>
              <a:avLst/>
              <a:gdLst/>
              <a:ahLst/>
              <a:cxnLst/>
              <a:rect l="l" t="t" r="r" b="b"/>
              <a:pathLst>
                <a:path w="2833" h="7319" extrusionOk="0">
                  <a:moveTo>
                    <a:pt x="2507" y="0"/>
                  </a:moveTo>
                  <a:cubicBezTo>
                    <a:pt x="1680" y="2407"/>
                    <a:pt x="828" y="4813"/>
                    <a:pt x="1" y="7219"/>
                  </a:cubicBezTo>
                  <a:lnTo>
                    <a:pt x="427" y="7319"/>
                  </a:lnTo>
                  <a:cubicBezTo>
                    <a:pt x="1254" y="4913"/>
                    <a:pt x="2081" y="2507"/>
                    <a:pt x="2833" y="101"/>
                  </a:cubicBezTo>
                  <a:lnTo>
                    <a:pt x="2507" y="0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1"/>
            <p:cNvSpPr/>
            <p:nvPr/>
          </p:nvSpPr>
          <p:spPr>
            <a:xfrm>
              <a:off x="2580423" y="1350676"/>
              <a:ext cx="8080" cy="118582"/>
            </a:xfrm>
            <a:custGeom>
              <a:avLst/>
              <a:gdLst/>
              <a:ahLst/>
              <a:cxnLst/>
              <a:rect l="l" t="t" r="r" b="b"/>
              <a:pathLst>
                <a:path w="427" h="6267" extrusionOk="0">
                  <a:moveTo>
                    <a:pt x="0" y="1"/>
                  </a:moveTo>
                  <a:lnTo>
                    <a:pt x="0" y="6266"/>
                  </a:lnTo>
                  <a:lnTo>
                    <a:pt x="426" y="6266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1"/>
            <p:cNvSpPr/>
            <p:nvPr/>
          </p:nvSpPr>
          <p:spPr>
            <a:xfrm>
              <a:off x="1193295" y="2773376"/>
              <a:ext cx="551547" cy="8080"/>
            </a:xfrm>
            <a:custGeom>
              <a:avLst/>
              <a:gdLst/>
              <a:ahLst/>
              <a:cxnLst/>
              <a:rect l="l" t="t" r="r" b="b"/>
              <a:pathLst>
                <a:path w="29149" h="427" extrusionOk="0">
                  <a:moveTo>
                    <a:pt x="0" y="0"/>
                  </a:moveTo>
                  <a:lnTo>
                    <a:pt x="0" y="426"/>
                  </a:lnTo>
                  <a:lnTo>
                    <a:pt x="29148" y="426"/>
                  </a:lnTo>
                  <a:lnTo>
                    <a:pt x="29148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1"/>
            <p:cNvSpPr/>
            <p:nvPr/>
          </p:nvSpPr>
          <p:spPr>
            <a:xfrm>
              <a:off x="1612504" y="2717879"/>
              <a:ext cx="270807" cy="8080"/>
            </a:xfrm>
            <a:custGeom>
              <a:avLst/>
              <a:gdLst/>
              <a:ahLst/>
              <a:cxnLst/>
              <a:rect l="l" t="t" r="r" b="b"/>
              <a:pathLst>
                <a:path w="14312" h="427" extrusionOk="0">
                  <a:moveTo>
                    <a:pt x="1" y="1"/>
                  </a:moveTo>
                  <a:lnTo>
                    <a:pt x="1" y="427"/>
                  </a:lnTo>
                  <a:lnTo>
                    <a:pt x="14312" y="427"/>
                  </a:lnTo>
                  <a:lnTo>
                    <a:pt x="14312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1"/>
            <p:cNvSpPr/>
            <p:nvPr/>
          </p:nvSpPr>
          <p:spPr>
            <a:xfrm>
              <a:off x="3462001" y="2101393"/>
              <a:ext cx="618416" cy="8080"/>
            </a:xfrm>
            <a:custGeom>
              <a:avLst/>
              <a:gdLst/>
              <a:ahLst/>
              <a:cxnLst/>
              <a:rect l="l" t="t" r="r" b="b"/>
              <a:pathLst>
                <a:path w="32683" h="427" extrusionOk="0">
                  <a:moveTo>
                    <a:pt x="1" y="0"/>
                  </a:moveTo>
                  <a:lnTo>
                    <a:pt x="1" y="426"/>
                  </a:lnTo>
                  <a:lnTo>
                    <a:pt x="32683" y="426"/>
                  </a:lnTo>
                  <a:lnTo>
                    <a:pt x="32683" y="0"/>
                  </a:lnTo>
                  <a:close/>
                </a:path>
              </a:pathLst>
            </a:custGeom>
            <a:solidFill>
              <a:srgbClr val="BEBAC6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1"/>
            <p:cNvSpPr/>
            <p:nvPr/>
          </p:nvSpPr>
          <p:spPr>
            <a:xfrm>
              <a:off x="3333486" y="2046369"/>
              <a:ext cx="357600" cy="7607"/>
            </a:xfrm>
            <a:custGeom>
              <a:avLst/>
              <a:gdLst/>
              <a:ahLst/>
              <a:cxnLst/>
              <a:rect l="l" t="t" r="r" b="b"/>
              <a:pathLst>
                <a:path w="18899" h="402" extrusionOk="0">
                  <a:moveTo>
                    <a:pt x="1" y="1"/>
                  </a:moveTo>
                  <a:lnTo>
                    <a:pt x="1" y="402"/>
                  </a:lnTo>
                  <a:lnTo>
                    <a:pt x="18898" y="402"/>
                  </a:lnTo>
                  <a:lnTo>
                    <a:pt x="18898" y="1"/>
                  </a:lnTo>
                  <a:close/>
                </a:path>
              </a:pathLst>
            </a:custGeom>
            <a:solidFill>
              <a:srgbClr val="BEBAC6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6" name="Google Shape;646;p31"/>
            <p:cNvGrpSpPr/>
            <p:nvPr/>
          </p:nvGrpSpPr>
          <p:grpSpPr>
            <a:xfrm flipH="1">
              <a:off x="936623" y="1445473"/>
              <a:ext cx="734772" cy="588731"/>
              <a:chOff x="10049025" y="922900"/>
              <a:chExt cx="537625" cy="430800"/>
            </a:xfrm>
          </p:grpSpPr>
          <p:sp>
            <p:nvSpPr>
              <p:cNvPr id="647" name="Google Shape;647;p31"/>
              <p:cNvSpPr/>
              <p:nvPr/>
            </p:nvSpPr>
            <p:spPr>
              <a:xfrm>
                <a:off x="10056525" y="930425"/>
                <a:ext cx="521975" cy="331475"/>
              </a:xfrm>
              <a:custGeom>
                <a:avLst/>
                <a:gdLst/>
                <a:ahLst/>
                <a:cxnLst/>
                <a:rect l="l" t="t" r="r" b="b"/>
                <a:pathLst>
                  <a:path w="20879" h="13259" extrusionOk="0">
                    <a:moveTo>
                      <a:pt x="14412" y="0"/>
                    </a:moveTo>
                    <a:lnTo>
                      <a:pt x="1" y="226"/>
                    </a:lnTo>
                    <a:cubicBezTo>
                      <a:pt x="1254" y="2506"/>
                      <a:pt x="2407" y="4812"/>
                      <a:pt x="3334" y="7218"/>
                    </a:cubicBezTo>
                    <a:lnTo>
                      <a:pt x="12532" y="13258"/>
                    </a:lnTo>
                    <a:lnTo>
                      <a:pt x="20878" y="12757"/>
                    </a:lnTo>
                    <a:lnTo>
                      <a:pt x="1441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31"/>
              <p:cNvSpPr/>
              <p:nvPr/>
            </p:nvSpPr>
            <p:spPr>
              <a:xfrm>
                <a:off x="10049025" y="922900"/>
                <a:ext cx="537625" cy="347150"/>
              </a:xfrm>
              <a:custGeom>
                <a:avLst/>
                <a:gdLst/>
                <a:ahLst/>
                <a:cxnLst/>
                <a:rect l="l" t="t" r="r" b="b"/>
                <a:pathLst>
                  <a:path w="21505" h="13886" extrusionOk="0">
                    <a:moveTo>
                      <a:pt x="14574" y="527"/>
                    </a:moveTo>
                    <a:cubicBezTo>
                      <a:pt x="16433" y="4242"/>
                      <a:pt x="18292" y="7862"/>
                      <a:pt x="20151" y="11579"/>
                    </a:cubicBezTo>
                    <a:cubicBezTo>
                      <a:pt x="20376" y="11973"/>
                      <a:pt x="20614" y="12366"/>
                      <a:pt x="20804" y="12760"/>
                    </a:cubicBezTo>
                    <a:lnTo>
                      <a:pt x="20804" y="12760"/>
                    </a:lnTo>
                    <a:cubicBezTo>
                      <a:pt x="18222" y="12953"/>
                      <a:pt x="15639" y="13167"/>
                      <a:pt x="13033" y="13359"/>
                    </a:cubicBezTo>
                    <a:lnTo>
                      <a:pt x="12933" y="13359"/>
                    </a:lnTo>
                    <a:cubicBezTo>
                      <a:pt x="12832" y="13359"/>
                      <a:pt x="12732" y="13259"/>
                      <a:pt x="12732" y="13259"/>
                    </a:cubicBezTo>
                    <a:cubicBezTo>
                      <a:pt x="12206" y="12933"/>
                      <a:pt x="11780" y="12632"/>
                      <a:pt x="11379" y="12306"/>
                    </a:cubicBezTo>
                    <a:cubicBezTo>
                      <a:pt x="9800" y="11379"/>
                      <a:pt x="8346" y="10326"/>
                      <a:pt x="6892" y="9399"/>
                    </a:cubicBezTo>
                    <a:cubicBezTo>
                      <a:pt x="5891" y="8707"/>
                      <a:pt x="4889" y="8106"/>
                      <a:pt x="3909" y="7402"/>
                    </a:cubicBezTo>
                    <a:lnTo>
                      <a:pt x="3909" y="7402"/>
                    </a:lnTo>
                    <a:cubicBezTo>
                      <a:pt x="2933" y="5179"/>
                      <a:pt x="1872" y="2958"/>
                      <a:pt x="726" y="817"/>
                    </a:cubicBezTo>
                    <a:lnTo>
                      <a:pt x="726" y="817"/>
                    </a:lnTo>
                    <a:cubicBezTo>
                      <a:pt x="4768" y="720"/>
                      <a:pt x="8788" y="623"/>
                      <a:pt x="12832" y="527"/>
                    </a:cubicBezTo>
                    <a:close/>
                    <a:moveTo>
                      <a:pt x="14712" y="0"/>
                    </a:moveTo>
                    <a:cubicBezTo>
                      <a:pt x="10527" y="101"/>
                      <a:pt x="6366" y="201"/>
                      <a:pt x="2181" y="301"/>
                    </a:cubicBezTo>
                    <a:lnTo>
                      <a:pt x="301" y="301"/>
                    </a:lnTo>
                    <a:cubicBezTo>
                      <a:pt x="100" y="301"/>
                      <a:pt x="0" y="527"/>
                      <a:pt x="100" y="727"/>
                    </a:cubicBezTo>
                    <a:cubicBezTo>
                      <a:pt x="1343" y="2890"/>
                      <a:pt x="2364" y="5176"/>
                      <a:pt x="3408" y="7560"/>
                    </a:cubicBezTo>
                    <a:lnTo>
                      <a:pt x="3408" y="7560"/>
                    </a:lnTo>
                    <a:cubicBezTo>
                      <a:pt x="3411" y="7606"/>
                      <a:pt x="3428" y="7647"/>
                      <a:pt x="3462" y="7679"/>
                    </a:cubicBezTo>
                    <a:lnTo>
                      <a:pt x="3462" y="7679"/>
                    </a:lnTo>
                    <a:cubicBezTo>
                      <a:pt x="3505" y="7746"/>
                      <a:pt x="3576" y="7784"/>
                      <a:pt x="3651" y="7796"/>
                    </a:cubicBezTo>
                    <a:lnTo>
                      <a:pt x="3651" y="7796"/>
                    </a:lnTo>
                    <a:cubicBezTo>
                      <a:pt x="6015" y="9352"/>
                      <a:pt x="8285" y="10978"/>
                      <a:pt x="10652" y="12532"/>
                    </a:cubicBezTo>
                    <a:cubicBezTo>
                      <a:pt x="11153" y="12832"/>
                      <a:pt x="11679" y="13259"/>
                      <a:pt x="12206" y="13559"/>
                    </a:cubicBezTo>
                    <a:cubicBezTo>
                      <a:pt x="12406" y="13685"/>
                      <a:pt x="12632" y="13885"/>
                      <a:pt x="12832" y="13885"/>
                    </a:cubicBezTo>
                    <a:cubicBezTo>
                      <a:pt x="13258" y="13885"/>
                      <a:pt x="13785" y="13785"/>
                      <a:pt x="14286" y="13785"/>
                    </a:cubicBezTo>
                    <a:cubicBezTo>
                      <a:pt x="15138" y="13685"/>
                      <a:pt x="16065" y="13685"/>
                      <a:pt x="16918" y="13559"/>
                    </a:cubicBezTo>
                    <a:cubicBezTo>
                      <a:pt x="18371" y="13459"/>
                      <a:pt x="19725" y="13359"/>
                      <a:pt x="21178" y="13259"/>
                    </a:cubicBezTo>
                    <a:cubicBezTo>
                      <a:pt x="21404" y="13259"/>
                      <a:pt x="21504" y="13058"/>
                      <a:pt x="21404" y="12933"/>
                    </a:cubicBezTo>
                    <a:lnTo>
                      <a:pt x="15765" y="1654"/>
                    </a:lnTo>
                    <a:cubicBezTo>
                      <a:pt x="15439" y="1153"/>
                      <a:pt x="15138" y="627"/>
                      <a:pt x="14912" y="101"/>
                    </a:cubicBezTo>
                    <a:cubicBezTo>
                      <a:pt x="14812" y="101"/>
                      <a:pt x="14812" y="0"/>
                      <a:pt x="1471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31"/>
              <p:cNvSpPr/>
              <p:nvPr/>
            </p:nvSpPr>
            <p:spPr>
              <a:xfrm>
                <a:off x="10351650" y="961750"/>
                <a:ext cx="44500" cy="75825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3033" extrusionOk="0">
                    <a:moveTo>
                      <a:pt x="1780" y="0"/>
                    </a:moveTo>
                    <a:lnTo>
                      <a:pt x="1780" y="0"/>
                    </a:lnTo>
                    <a:cubicBezTo>
                      <a:pt x="1153" y="953"/>
                      <a:pt x="527" y="1980"/>
                      <a:pt x="0" y="3033"/>
                    </a:cubicBezTo>
                    <a:lnTo>
                      <a:pt x="1780" y="0"/>
                    </a:lnTo>
                    <a:close/>
                  </a:path>
                </a:pathLst>
              </a:custGeom>
              <a:solidFill>
                <a:srgbClr val="F467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31"/>
              <p:cNvSpPr/>
              <p:nvPr/>
            </p:nvSpPr>
            <p:spPr>
              <a:xfrm>
                <a:off x="10344450" y="955525"/>
                <a:ext cx="60000" cy="88025"/>
              </a:xfrm>
              <a:custGeom>
                <a:avLst/>
                <a:gdLst/>
                <a:ahLst/>
                <a:cxnLst/>
                <a:rect l="l" t="t" r="r" b="b"/>
                <a:pathLst>
                  <a:path w="2400" h="3521" extrusionOk="0">
                    <a:moveTo>
                      <a:pt x="2109" y="0"/>
                    </a:moveTo>
                    <a:cubicBezTo>
                      <a:pt x="2021" y="0"/>
                      <a:pt x="1921" y="44"/>
                      <a:pt x="1842" y="149"/>
                    </a:cubicBezTo>
                    <a:cubicBezTo>
                      <a:pt x="1216" y="1101"/>
                      <a:pt x="589" y="2129"/>
                      <a:pt x="88" y="3182"/>
                    </a:cubicBezTo>
                    <a:cubicBezTo>
                      <a:pt x="1" y="3321"/>
                      <a:pt x="180" y="3520"/>
                      <a:pt x="331" y="3520"/>
                    </a:cubicBezTo>
                    <a:cubicBezTo>
                      <a:pt x="397" y="3520"/>
                      <a:pt x="458" y="3482"/>
                      <a:pt x="489" y="3382"/>
                    </a:cubicBezTo>
                    <a:cubicBezTo>
                      <a:pt x="1116" y="2354"/>
                      <a:pt x="1642" y="1302"/>
                      <a:pt x="2268" y="349"/>
                    </a:cubicBezTo>
                    <a:cubicBezTo>
                      <a:pt x="2399" y="154"/>
                      <a:pt x="2274" y="0"/>
                      <a:pt x="210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31"/>
              <p:cNvSpPr/>
              <p:nvPr/>
            </p:nvSpPr>
            <p:spPr>
              <a:xfrm>
                <a:off x="10098525" y="969875"/>
                <a:ext cx="31350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35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01" y="527"/>
                      <a:pt x="827" y="928"/>
                      <a:pt x="1253" y="1354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467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31"/>
              <p:cNvSpPr/>
              <p:nvPr/>
            </p:nvSpPr>
            <p:spPr>
              <a:xfrm>
                <a:off x="10090375" y="965025"/>
                <a:ext cx="44500" cy="45625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1825" extrusionOk="0">
                    <a:moveTo>
                      <a:pt x="323" y="1"/>
                    </a:moveTo>
                    <a:cubicBezTo>
                      <a:pt x="245" y="1"/>
                      <a:pt x="163" y="32"/>
                      <a:pt x="101" y="95"/>
                    </a:cubicBezTo>
                    <a:cubicBezTo>
                      <a:pt x="0" y="195"/>
                      <a:pt x="0" y="295"/>
                      <a:pt x="101" y="396"/>
                    </a:cubicBezTo>
                    <a:cubicBezTo>
                      <a:pt x="527" y="822"/>
                      <a:pt x="953" y="1348"/>
                      <a:pt x="1354" y="1749"/>
                    </a:cubicBezTo>
                    <a:cubicBezTo>
                      <a:pt x="1416" y="1799"/>
                      <a:pt x="1498" y="1824"/>
                      <a:pt x="1576" y="1824"/>
                    </a:cubicBezTo>
                    <a:cubicBezTo>
                      <a:pt x="1654" y="1824"/>
                      <a:pt x="1730" y="1799"/>
                      <a:pt x="1780" y="1749"/>
                    </a:cubicBezTo>
                    <a:lnTo>
                      <a:pt x="1780" y="1348"/>
                    </a:lnTo>
                    <a:lnTo>
                      <a:pt x="527" y="95"/>
                    </a:lnTo>
                    <a:cubicBezTo>
                      <a:pt x="476" y="32"/>
                      <a:pt x="401" y="1"/>
                      <a:pt x="3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31"/>
              <p:cNvSpPr/>
              <p:nvPr/>
            </p:nvSpPr>
            <p:spPr>
              <a:xfrm>
                <a:off x="10479475" y="1207350"/>
                <a:ext cx="57675" cy="15700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628" extrusionOk="0">
                    <a:moveTo>
                      <a:pt x="0" y="1"/>
                    </a:moveTo>
                    <a:lnTo>
                      <a:pt x="2306" y="627"/>
                    </a:lnTo>
                    <a:cubicBezTo>
                      <a:pt x="1579" y="427"/>
                      <a:pt x="827" y="201"/>
                      <a:pt x="0" y="1"/>
                    </a:cubicBezTo>
                    <a:close/>
                  </a:path>
                </a:pathLst>
              </a:custGeom>
              <a:solidFill>
                <a:srgbClr val="F467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31"/>
              <p:cNvSpPr/>
              <p:nvPr/>
            </p:nvSpPr>
            <p:spPr>
              <a:xfrm>
                <a:off x="10474450" y="1201025"/>
                <a:ext cx="67700" cy="28075"/>
              </a:xfrm>
              <a:custGeom>
                <a:avLst/>
                <a:gdLst/>
                <a:ahLst/>
                <a:cxnLst/>
                <a:rect l="l" t="t" r="r" b="b"/>
                <a:pathLst>
                  <a:path w="2708" h="1123" extrusionOk="0">
                    <a:moveTo>
                      <a:pt x="193" y="1"/>
                    </a:moveTo>
                    <a:cubicBezTo>
                      <a:pt x="99" y="1"/>
                      <a:pt x="1" y="83"/>
                      <a:pt x="1" y="154"/>
                    </a:cubicBezTo>
                    <a:cubicBezTo>
                      <a:pt x="1" y="354"/>
                      <a:pt x="1" y="454"/>
                      <a:pt x="201" y="555"/>
                    </a:cubicBezTo>
                    <a:cubicBezTo>
                      <a:pt x="928" y="680"/>
                      <a:pt x="1655" y="880"/>
                      <a:pt x="2407" y="1081"/>
                    </a:cubicBezTo>
                    <a:cubicBezTo>
                      <a:pt x="2436" y="1110"/>
                      <a:pt x="2474" y="1122"/>
                      <a:pt x="2513" y="1122"/>
                    </a:cubicBezTo>
                    <a:cubicBezTo>
                      <a:pt x="2607" y="1122"/>
                      <a:pt x="2708" y="1052"/>
                      <a:pt x="2708" y="981"/>
                    </a:cubicBezTo>
                    <a:cubicBezTo>
                      <a:pt x="2708" y="780"/>
                      <a:pt x="2708" y="680"/>
                      <a:pt x="2507" y="555"/>
                    </a:cubicBezTo>
                    <a:cubicBezTo>
                      <a:pt x="1780" y="354"/>
                      <a:pt x="1028" y="154"/>
                      <a:pt x="302" y="53"/>
                    </a:cubicBezTo>
                    <a:cubicBezTo>
                      <a:pt x="272" y="16"/>
                      <a:pt x="233" y="1"/>
                      <a:pt x="19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31"/>
              <p:cNvSpPr/>
              <p:nvPr/>
            </p:nvSpPr>
            <p:spPr>
              <a:xfrm>
                <a:off x="10074700" y="1008725"/>
                <a:ext cx="384125" cy="339625"/>
              </a:xfrm>
              <a:custGeom>
                <a:avLst/>
                <a:gdLst/>
                <a:ahLst/>
                <a:cxnLst/>
                <a:rect l="l" t="t" r="r" b="b"/>
                <a:pathLst>
                  <a:path w="15365" h="13585" extrusionOk="0">
                    <a:moveTo>
                      <a:pt x="3359" y="1"/>
                    </a:moveTo>
                    <a:cubicBezTo>
                      <a:pt x="1981" y="2206"/>
                      <a:pt x="853" y="4487"/>
                      <a:pt x="1" y="6793"/>
                    </a:cubicBezTo>
                    <a:cubicBezTo>
                      <a:pt x="1" y="6793"/>
                      <a:pt x="1154" y="8998"/>
                      <a:pt x="4286" y="11079"/>
                    </a:cubicBezTo>
                    <a:cubicBezTo>
                      <a:pt x="7319" y="13159"/>
                      <a:pt x="10026" y="13585"/>
                      <a:pt x="10026" y="13585"/>
                    </a:cubicBezTo>
                    <a:cubicBezTo>
                      <a:pt x="12006" y="11906"/>
                      <a:pt x="14111" y="9725"/>
                      <a:pt x="15364" y="7520"/>
                    </a:cubicBezTo>
                    <a:cubicBezTo>
                      <a:pt x="15364" y="7520"/>
                      <a:pt x="13585" y="3986"/>
                      <a:pt x="10251" y="1981"/>
                    </a:cubicBezTo>
                    <a:cubicBezTo>
                      <a:pt x="6893" y="101"/>
                      <a:pt x="3359" y="1"/>
                      <a:pt x="33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31"/>
              <p:cNvSpPr/>
              <p:nvPr/>
            </p:nvSpPr>
            <p:spPr>
              <a:xfrm>
                <a:off x="10067175" y="1002600"/>
                <a:ext cx="399150" cy="351100"/>
              </a:xfrm>
              <a:custGeom>
                <a:avLst/>
                <a:gdLst/>
                <a:ahLst/>
                <a:cxnLst/>
                <a:rect l="l" t="t" r="r" b="b"/>
                <a:pathLst>
                  <a:path w="15966" h="14044" extrusionOk="0">
                    <a:moveTo>
                      <a:pt x="3795" y="575"/>
                    </a:moveTo>
                    <a:cubicBezTo>
                      <a:pt x="8594" y="722"/>
                      <a:pt x="13202" y="3473"/>
                      <a:pt x="15385" y="7757"/>
                    </a:cubicBezTo>
                    <a:lnTo>
                      <a:pt x="15385" y="7757"/>
                    </a:lnTo>
                    <a:cubicBezTo>
                      <a:pt x="14070" y="9966"/>
                      <a:pt x="12272" y="11875"/>
                      <a:pt x="10281" y="13504"/>
                    </a:cubicBezTo>
                    <a:lnTo>
                      <a:pt x="10227" y="13504"/>
                    </a:lnTo>
                    <a:cubicBezTo>
                      <a:pt x="10126" y="13504"/>
                      <a:pt x="10026" y="13404"/>
                      <a:pt x="9801" y="13404"/>
                    </a:cubicBezTo>
                    <a:cubicBezTo>
                      <a:pt x="9400" y="13304"/>
                      <a:pt x="8973" y="13203"/>
                      <a:pt x="8447" y="13003"/>
                    </a:cubicBezTo>
                    <a:cubicBezTo>
                      <a:pt x="6993" y="12477"/>
                      <a:pt x="5540" y="11750"/>
                      <a:pt x="4161" y="10697"/>
                    </a:cubicBezTo>
                    <a:cubicBezTo>
                      <a:pt x="3034" y="9870"/>
                      <a:pt x="1981" y="8918"/>
                      <a:pt x="1154" y="7865"/>
                    </a:cubicBezTo>
                    <a:cubicBezTo>
                      <a:pt x="928" y="7564"/>
                      <a:pt x="728" y="7364"/>
                      <a:pt x="628" y="7038"/>
                    </a:cubicBezTo>
                    <a:cubicBezTo>
                      <a:pt x="543" y="7038"/>
                      <a:pt x="530" y="6967"/>
                      <a:pt x="528" y="6944"/>
                    </a:cubicBezTo>
                    <a:lnTo>
                      <a:pt x="528" y="6944"/>
                    </a:lnTo>
                    <a:cubicBezTo>
                      <a:pt x="528" y="6950"/>
                      <a:pt x="530" y="6953"/>
                      <a:pt x="533" y="6953"/>
                    </a:cubicBezTo>
                    <a:cubicBezTo>
                      <a:pt x="567" y="6953"/>
                      <a:pt x="728" y="6612"/>
                      <a:pt x="728" y="6612"/>
                    </a:cubicBezTo>
                    <a:cubicBezTo>
                      <a:pt x="828" y="6311"/>
                      <a:pt x="928" y="5985"/>
                      <a:pt x="1029" y="5785"/>
                    </a:cubicBezTo>
                    <a:cubicBezTo>
                      <a:pt x="1863" y="3944"/>
                      <a:pt x="2769" y="2200"/>
                      <a:pt x="3795" y="575"/>
                    </a:cubicBezTo>
                    <a:close/>
                    <a:moveTo>
                      <a:pt x="3780" y="1"/>
                    </a:moveTo>
                    <a:cubicBezTo>
                      <a:pt x="3694" y="1"/>
                      <a:pt x="3610" y="12"/>
                      <a:pt x="3535" y="45"/>
                    </a:cubicBezTo>
                    <a:cubicBezTo>
                      <a:pt x="3234" y="146"/>
                      <a:pt x="3134" y="672"/>
                      <a:pt x="2908" y="872"/>
                    </a:cubicBezTo>
                    <a:cubicBezTo>
                      <a:pt x="2708" y="1399"/>
                      <a:pt x="2407" y="1825"/>
                      <a:pt x="2181" y="2351"/>
                    </a:cubicBezTo>
                    <a:cubicBezTo>
                      <a:pt x="1655" y="3278"/>
                      <a:pt x="1154" y="4331"/>
                      <a:pt x="728" y="5359"/>
                    </a:cubicBezTo>
                    <a:cubicBezTo>
                      <a:pt x="527" y="5785"/>
                      <a:pt x="302" y="6211"/>
                      <a:pt x="201" y="6612"/>
                    </a:cubicBezTo>
                    <a:cubicBezTo>
                      <a:pt x="101" y="6837"/>
                      <a:pt x="1" y="7038"/>
                      <a:pt x="101" y="7238"/>
                    </a:cubicBezTo>
                    <a:cubicBezTo>
                      <a:pt x="201" y="7464"/>
                      <a:pt x="402" y="7765"/>
                      <a:pt x="628" y="7990"/>
                    </a:cubicBezTo>
                    <a:cubicBezTo>
                      <a:pt x="1029" y="8492"/>
                      <a:pt x="1455" y="9018"/>
                      <a:pt x="1881" y="9444"/>
                    </a:cubicBezTo>
                    <a:cubicBezTo>
                      <a:pt x="3435" y="10998"/>
                      <a:pt x="5314" y="12251"/>
                      <a:pt x="7294" y="13103"/>
                    </a:cubicBezTo>
                    <a:cubicBezTo>
                      <a:pt x="8247" y="13504"/>
                      <a:pt x="9299" y="13930"/>
                      <a:pt x="10327" y="14030"/>
                    </a:cubicBezTo>
                    <a:cubicBezTo>
                      <a:pt x="10356" y="14039"/>
                      <a:pt x="10383" y="14044"/>
                      <a:pt x="10407" y="14044"/>
                    </a:cubicBezTo>
                    <a:cubicBezTo>
                      <a:pt x="10491" y="14044"/>
                      <a:pt x="10542" y="13993"/>
                      <a:pt x="10562" y="13922"/>
                    </a:cubicBezTo>
                    <a:lnTo>
                      <a:pt x="10562" y="13922"/>
                    </a:lnTo>
                    <a:cubicBezTo>
                      <a:pt x="12112" y="12671"/>
                      <a:pt x="13562" y="11220"/>
                      <a:pt x="14713" y="9644"/>
                    </a:cubicBezTo>
                    <a:cubicBezTo>
                      <a:pt x="15039" y="9243"/>
                      <a:pt x="15339" y="8817"/>
                      <a:pt x="15565" y="8391"/>
                    </a:cubicBezTo>
                    <a:cubicBezTo>
                      <a:pt x="15765" y="8191"/>
                      <a:pt x="15966" y="7865"/>
                      <a:pt x="15866" y="7664"/>
                    </a:cubicBezTo>
                    <a:cubicBezTo>
                      <a:pt x="15866" y="7464"/>
                      <a:pt x="15665" y="7238"/>
                      <a:pt x="15565" y="7038"/>
                    </a:cubicBezTo>
                    <a:cubicBezTo>
                      <a:pt x="13986" y="4431"/>
                      <a:pt x="11680" y="2351"/>
                      <a:pt x="8873" y="1198"/>
                    </a:cubicBezTo>
                    <a:cubicBezTo>
                      <a:pt x="7420" y="572"/>
                      <a:pt x="5841" y="246"/>
                      <a:pt x="4287" y="45"/>
                    </a:cubicBezTo>
                    <a:cubicBezTo>
                      <a:pt x="4136" y="45"/>
                      <a:pt x="3953" y="1"/>
                      <a:pt x="378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31"/>
              <p:cNvSpPr/>
              <p:nvPr/>
            </p:nvSpPr>
            <p:spPr>
              <a:xfrm>
                <a:off x="10111675" y="1019375"/>
                <a:ext cx="94000" cy="198650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7946" extrusionOk="0">
                    <a:moveTo>
                      <a:pt x="3760" y="1"/>
                    </a:moveTo>
                    <a:lnTo>
                      <a:pt x="3760" y="1"/>
                    </a:lnTo>
                    <a:cubicBezTo>
                      <a:pt x="2507" y="2607"/>
                      <a:pt x="1128" y="5214"/>
                      <a:pt x="0" y="7946"/>
                    </a:cubicBezTo>
                    <a:lnTo>
                      <a:pt x="3760" y="1"/>
                    </a:lnTo>
                    <a:close/>
                  </a:path>
                </a:pathLst>
              </a:custGeom>
              <a:solidFill>
                <a:srgbClr val="F467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31"/>
              <p:cNvSpPr/>
              <p:nvPr/>
            </p:nvSpPr>
            <p:spPr>
              <a:xfrm>
                <a:off x="10101750" y="1013500"/>
                <a:ext cx="113225" cy="210150"/>
              </a:xfrm>
              <a:custGeom>
                <a:avLst/>
                <a:gdLst/>
                <a:ahLst/>
                <a:cxnLst/>
                <a:rect l="l" t="t" r="r" b="b"/>
                <a:pathLst>
                  <a:path w="4529" h="8406" extrusionOk="0">
                    <a:moveTo>
                      <a:pt x="4160" y="0"/>
                    </a:moveTo>
                    <a:cubicBezTo>
                      <a:pt x="4080" y="0"/>
                      <a:pt x="3998" y="40"/>
                      <a:pt x="3931" y="136"/>
                    </a:cubicBezTo>
                    <a:cubicBezTo>
                      <a:pt x="2678" y="2742"/>
                      <a:pt x="1325" y="5349"/>
                      <a:pt x="72" y="7955"/>
                    </a:cubicBezTo>
                    <a:cubicBezTo>
                      <a:pt x="0" y="8186"/>
                      <a:pt x="194" y="8405"/>
                      <a:pt x="385" y="8405"/>
                    </a:cubicBezTo>
                    <a:cubicBezTo>
                      <a:pt x="462" y="8405"/>
                      <a:pt x="540" y="8368"/>
                      <a:pt x="598" y="8281"/>
                    </a:cubicBezTo>
                    <a:cubicBezTo>
                      <a:pt x="1851" y="5675"/>
                      <a:pt x="3104" y="3043"/>
                      <a:pt x="4458" y="436"/>
                    </a:cubicBezTo>
                    <a:cubicBezTo>
                      <a:pt x="4528" y="225"/>
                      <a:pt x="4350" y="0"/>
                      <a:pt x="416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31"/>
              <p:cNvSpPr/>
              <p:nvPr/>
            </p:nvSpPr>
            <p:spPr>
              <a:xfrm>
                <a:off x="10139875" y="1035050"/>
                <a:ext cx="120325" cy="219325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8773" extrusionOk="0">
                    <a:moveTo>
                      <a:pt x="4812" y="1"/>
                    </a:moveTo>
                    <a:lnTo>
                      <a:pt x="1692" y="5688"/>
                    </a:lnTo>
                    <a:lnTo>
                      <a:pt x="1692" y="5688"/>
                    </a:lnTo>
                    <a:cubicBezTo>
                      <a:pt x="2744" y="3794"/>
                      <a:pt x="3805" y="1902"/>
                      <a:pt x="4812" y="1"/>
                    </a:cubicBezTo>
                    <a:close/>
                    <a:moveTo>
                      <a:pt x="1692" y="5688"/>
                    </a:moveTo>
                    <a:cubicBezTo>
                      <a:pt x="1122" y="6714"/>
                      <a:pt x="555" y="7742"/>
                      <a:pt x="0" y="8773"/>
                    </a:cubicBezTo>
                    <a:lnTo>
                      <a:pt x="1692" y="5688"/>
                    </a:lnTo>
                    <a:close/>
                  </a:path>
                </a:pathLst>
              </a:custGeom>
              <a:solidFill>
                <a:srgbClr val="F467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31"/>
              <p:cNvSpPr/>
              <p:nvPr/>
            </p:nvSpPr>
            <p:spPr>
              <a:xfrm>
                <a:off x="10131375" y="1029075"/>
                <a:ext cx="137750" cy="231275"/>
              </a:xfrm>
              <a:custGeom>
                <a:avLst/>
                <a:gdLst/>
                <a:ahLst/>
                <a:cxnLst/>
                <a:rect l="l" t="t" r="r" b="b"/>
                <a:pathLst>
                  <a:path w="5510" h="9251" extrusionOk="0">
                    <a:moveTo>
                      <a:pt x="5130" y="1"/>
                    </a:moveTo>
                    <a:cubicBezTo>
                      <a:pt x="5053" y="1"/>
                      <a:pt x="4982" y="40"/>
                      <a:pt x="4952" y="139"/>
                    </a:cubicBezTo>
                    <a:cubicBezTo>
                      <a:pt x="3273" y="3047"/>
                      <a:pt x="1719" y="5979"/>
                      <a:pt x="140" y="8911"/>
                    </a:cubicBezTo>
                    <a:cubicBezTo>
                      <a:pt x="1" y="9050"/>
                      <a:pt x="212" y="9250"/>
                      <a:pt x="387" y="9250"/>
                    </a:cubicBezTo>
                    <a:cubicBezTo>
                      <a:pt x="465" y="9250"/>
                      <a:pt x="535" y="9211"/>
                      <a:pt x="566" y="9112"/>
                    </a:cubicBezTo>
                    <a:cubicBezTo>
                      <a:pt x="2120" y="6179"/>
                      <a:pt x="3799" y="3272"/>
                      <a:pt x="5353" y="340"/>
                    </a:cubicBezTo>
                    <a:cubicBezTo>
                      <a:pt x="5509" y="201"/>
                      <a:pt x="5304" y="1"/>
                      <a:pt x="513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31"/>
              <p:cNvSpPr/>
              <p:nvPr/>
            </p:nvSpPr>
            <p:spPr>
              <a:xfrm>
                <a:off x="10176825" y="1053225"/>
                <a:ext cx="132875" cy="224325"/>
              </a:xfrm>
              <a:custGeom>
                <a:avLst/>
                <a:gdLst/>
                <a:ahLst/>
                <a:cxnLst/>
                <a:rect l="l" t="t" r="r" b="b"/>
                <a:pathLst>
                  <a:path w="5315" h="8973" extrusionOk="0">
                    <a:moveTo>
                      <a:pt x="5314" y="0"/>
                    </a:moveTo>
                    <a:lnTo>
                      <a:pt x="5314" y="0"/>
                    </a:lnTo>
                    <a:cubicBezTo>
                      <a:pt x="3334" y="2933"/>
                      <a:pt x="1555" y="5965"/>
                      <a:pt x="1" y="8973"/>
                    </a:cubicBezTo>
                    <a:lnTo>
                      <a:pt x="5314" y="0"/>
                    </a:lnTo>
                    <a:close/>
                  </a:path>
                </a:pathLst>
              </a:custGeom>
              <a:solidFill>
                <a:srgbClr val="F467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31"/>
              <p:cNvSpPr/>
              <p:nvPr/>
            </p:nvSpPr>
            <p:spPr>
              <a:xfrm>
                <a:off x="10166900" y="1045925"/>
                <a:ext cx="152025" cy="240375"/>
              </a:xfrm>
              <a:custGeom>
                <a:avLst/>
                <a:gdLst/>
                <a:ahLst/>
                <a:cxnLst/>
                <a:rect l="l" t="t" r="r" b="b"/>
                <a:pathLst>
                  <a:path w="6081" h="9615" extrusionOk="0">
                    <a:moveTo>
                      <a:pt x="5672" y="0"/>
                    </a:moveTo>
                    <a:cubicBezTo>
                      <a:pt x="5602" y="0"/>
                      <a:pt x="5539" y="28"/>
                      <a:pt x="5511" y="92"/>
                    </a:cubicBezTo>
                    <a:cubicBezTo>
                      <a:pt x="3531" y="3124"/>
                      <a:pt x="1751" y="6032"/>
                      <a:pt x="72" y="9165"/>
                    </a:cubicBezTo>
                    <a:cubicBezTo>
                      <a:pt x="1" y="9396"/>
                      <a:pt x="195" y="9614"/>
                      <a:pt x="385" y="9614"/>
                    </a:cubicBezTo>
                    <a:cubicBezTo>
                      <a:pt x="463" y="9614"/>
                      <a:pt x="540" y="9578"/>
                      <a:pt x="598" y="9490"/>
                    </a:cubicBezTo>
                    <a:cubicBezTo>
                      <a:pt x="2177" y="6358"/>
                      <a:pt x="3932" y="3325"/>
                      <a:pt x="5937" y="393"/>
                    </a:cubicBezTo>
                    <a:cubicBezTo>
                      <a:pt x="6080" y="177"/>
                      <a:pt x="5851" y="0"/>
                      <a:pt x="56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31"/>
              <p:cNvSpPr/>
              <p:nvPr/>
            </p:nvSpPr>
            <p:spPr>
              <a:xfrm>
                <a:off x="10208175" y="1082050"/>
                <a:ext cx="138475" cy="216800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8672" extrusionOk="0">
                    <a:moveTo>
                      <a:pt x="5539" y="0"/>
                    </a:moveTo>
                    <a:lnTo>
                      <a:pt x="0" y="8672"/>
                    </a:lnTo>
                    <a:cubicBezTo>
                      <a:pt x="1980" y="5840"/>
                      <a:pt x="3760" y="2933"/>
                      <a:pt x="5539" y="0"/>
                    </a:cubicBezTo>
                    <a:close/>
                  </a:path>
                </a:pathLst>
              </a:custGeom>
              <a:solidFill>
                <a:srgbClr val="F467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31"/>
              <p:cNvSpPr/>
              <p:nvPr/>
            </p:nvSpPr>
            <p:spPr>
              <a:xfrm>
                <a:off x="10199025" y="1074750"/>
                <a:ext cx="154450" cy="229800"/>
              </a:xfrm>
              <a:custGeom>
                <a:avLst/>
                <a:gdLst/>
                <a:ahLst/>
                <a:cxnLst/>
                <a:rect l="l" t="t" r="r" b="b"/>
                <a:pathLst>
                  <a:path w="6178" h="9192" extrusionOk="0">
                    <a:moveTo>
                      <a:pt x="5787" y="0"/>
                    </a:moveTo>
                    <a:cubicBezTo>
                      <a:pt x="5711" y="0"/>
                      <a:pt x="5636" y="28"/>
                      <a:pt x="5579" y="92"/>
                    </a:cubicBezTo>
                    <a:cubicBezTo>
                      <a:pt x="3900" y="3099"/>
                      <a:pt x="2020" y="5931"/>
                      <a:pt x="141" y="8864"/>
                    </a:cubicBezTo>
                    <a:cubicBezTo>
                      <a:pt x="1" y="9003"/>
                      <a:pt x="214" y="9191"/>
                      <a:pt x="390" y="9191"/>
                    </a:cubicBezTo>
                    <a:cubicBezTo>
                      <a:pt x="466" y="9191"/>
                      <a:pt x="536" y="9156"/>
                      <a:pt x="567" y="9064"/>
                    </a:cubicBezTo>
                    <a:cubicBezTo>
                      <a:pt x="2547" y="6232"/>
                      <a:pt x="4326" y="3325"/>
                      <a:pt x="6105" y="392"/>
                    </a:cubicBezTo>
                    <a:cubicBezTo>
                      <a:pt x="6177" y="177"/>
                      <a:pt x="5979" y="0"/>
                      <a:pt x="578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31"/>
              <p:cNvSpPr/>
              <p:nvPr/>
            </p:nvSpPr>
            <p:spPr>
              <a:xfrm>
                <a:off x="10249525" y="1105225"/>
                <a:ext cx="130975" cy="211800"/>
              </a:xfrm>
              <a:custGeom>
                <a:avLst/>
                <a:gdLst/>
                <a:ahLst/>
                <a:cxnLst/>
                <a:rect l="l" t="t" r="r" b="b"/>
                <a:pathLst>
                  <a:path w="5239" h="8472" extrusionOk="0">
                    <a:moveTo>
                      <a:pt x="5238" y="1"/>
                    </a:moveTo>
                    <a:lnTo>
                      <a:pt x="1466" y="6101"/>
                    </a:lnTo>
                    <a:lnTo>
                      <a:pt x="1466" y="6101"/>
                    </a:lnTo>
                    <a:cubicBezTo>
                      <a:pt x="2796" y="4100"/>
                      <a:pt x="4064" y="2088"/>
                      <a:pt x="5238" y="1"/>
                    </a:cubicBezTo>
                    <a:close/>
                    <a:moveTo>
                      <a:pt x="1466" y="6101"/>
                    </a:moveTo>
                    <a:cubicBezTo>
                      <a:pt x="1263" y="6407"/>
                      <a:pt x="1058" y="6713"/>
                      <a:pt x="852" y="7018"/>
                    </a:cubicBezTo>
                    <a:cubicBezTo>
                      <a:pt x="527" y="7519"/>
                      <a:pt x="226" y="7945"/>
                      <a:pt x="0" y="8472"/>
                    </a:cubicBezTo>
                    <a:lnTo>
                      <a:pt x="1466" y="6101"/>
                    </a:lnTo>
                    <a:close/>
                  </a:path>
                </a:pathLst>
              </a:custGeom>
              <a:solidFill>
                <a:srgbClr val="F467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31"/>
              <p:cNvSpPr/>
              <p:nvPr/>
            </p:nvSpPr>
            <p:spPr>
              <a:xfrm>
                <a:off x="10241025" y="1099025"/>
                <a:ext cx="147775" cy="223975"/>
              </a:xfrm>
              <a:custGeom>
                <a:avLst/>
                <a:gdLst/>
                <a:ahLst/>
                <a:cxnLst/>
                <a:rect l="l" t="t" r="r" b="b"/>
                <a:pathLst>
                  <a:path w="5911" h="8959" extrusionOk="0">
                    <a:moveTo>
                      <a:pt x="5617" y="1"/>
                    </a:moveTo>
                    <a:cubicBezTo>
                      <a:pt x="5529" y="1"/>
                      <a:pt x="5430" y="45"/>
                      <a:pt x="5353" y="148"/>
                    </a:cubicBezTo>
                    <a:cubicBezTo>
                      <a:pt x="4526" y="1627"/>
                      <a:pt x="3699" y="2980"/>
                      <a:pt x="2746" y="4434"/>
                    </a:cubicBezTo>
                    <a:cubicBezTo>
                      <a:pt x="2345" y="5161"/>
                      <a:pt x="1919" y="5787"/>
                      <a:pt x="1393" y="6514"/>
                    </a:cubicBezTo>
                    <a:cubicBezTo>
                      <a:pt x="967" y="7141"/>
                      <a:pt x="466" y="7893"/>
                      <a:pt x="140" y="8620"/>
                    </a:cubicBezTo>
                    <a:cubicBezTo>
                      <a:pt x="1" y="8759"/>
                      <a:pt x="151" y="8958"/>
                      <a:pt x="332" y="8958"/>
                    </a:cubicBezTo>
                    <a:cubicBezTo>
                      <a:pt x="411" y="8958"/>
                      <a:pt x="497" y="8920"/>
                      <a:pt x="566" y="8820"/>
                    </a:cubicBezTo>
                    <a:cubicBezTo>
                      <a:pt x="967" y="8093"/>
                      <a:pt x="1393" y="7467"/>
                      <a:pt x="1919" y="6740"/>
                    </a:cubicBezTo>
                    <a:cubicBezTo>
                      <a:pt x="2345" y="6113"/>
                      <a:pt x="2746" y="5386"/>
                      <a:pt x="3273" y="4760"/>
                    </a:cubicBezTo>
                    <a:cubicBezTo>
                      <a:pt x="4100" y="3281"/>
                      <a:pt x="4952" y="1828"/>
                      <a:pt x="5779" y="374"/>
                    </a:cubicBezTo>
                    <a:cubicBezTo>
                      <a:pt x="5910" y="160"/>
                      <a:pt x="5783" y="1"/>
                      <a:pt x="561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31"/>
              <p:cNvSpPr/>
              <p:nvPr/>
            </p:nvSpPr>
            <p:spPr>
              <a:xfrm>
                <a:off x="10289000" y="1142200"/>
                <a:ext cx="125325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7620" extrusionOk="0">
                    <a:moveTo>
                      <a:pt x="5013" y="0"/>
                    </a:moveTo>
                    <a:lnTo>
                      <a:pt x="0" y="7619"/>
                    </a:lnTo>
                    <a:cubicBezTo>
                      <a:pt x="1780" y="5113"/>
                      <a:pt x="3434" y="2607"/>
                      <a:pt x="5013" y="0"/>
                    </a:cubicBezTo>
                    <a:close/>
                  </a:path>
                </a:pathLst>
              </a:custGeom>
              <a:solidFill>
                <a:srgbClr val="F467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31"/>
              <p:cNvSpPr/>
              <p:nvPr/>
            </p:nvSpPr>
            <p:spPr>
              <a:xfrm>
                <a:off x="10279925" y="1135550"/>
                <a:ext cx="143025" cy="201675"/>
              </a:xfrm>
              <a:custGeom>
                <a:avLst/>
                <a:gdLst/>
                <a:ahLst/>
                <a:cxnLst/>
                <a:rect l="l" t="t" r="r" b="b"/>
                <a:pathLst>
                  <a:path w="5721" h="8067" extrusionOk="0">
                    <a:moveTo>
                      <a:pt x="5437" y="0"/>
                    </a:moveTo>
                    <a:cubicBezTo>
                      <a:pt x="5348" y="0"/>
                      <a:pt x="5247" y="49"/>
                      <a:pt x="5175" y="166"/>
                    </a:cubicBezTo>
                    <a:cubicBezTo>
                      <a:pt x="3596" y="2773"/>
                      <a:pt x="1917" y="5279"/>
                      <a:pt x="163" y="7685"/>
                    </a:cubicBezTo>
                    <a:cubicBezTo>
                      <a:pt x="0" y="7902"/>
                      <a:pt x="176" y="8066"/>
                      <a:pt x="362" y="8066"/>
                    </a:cubicBezTo>
                    <a:cubicBezTo>
                      <a:pt x="434" y="8066"/>
                      <a:pt x="508" y="8042"/>
                      <a:pt x="564" y="7986"/>
                    </a:cubicBezTo>
                    <a:cubicBezTo>
                      <a:pt x="2343" y="5580"/>
                      <a:pt x="4022" y="2973"/>
                      <a:pt x="5576" y="367"/>
                    </a:cubicBezTo>
                    <a:cubicBezTo>
                      <a:pt x="5721" y="157"/>
                      <a:pt x="5597" y="0"/>
                      <a:pt x="54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31"/>
              <p:cNvSpPr/>
              <p:nvPr/>
            </p:nvSpPr>
            <p:spPr>
              <a:xfrm>
                <a:off x="10377975" y="1199200"/>
                <a:ext cx="49525" cy="68325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2733" extrusionOk="0">
                    <a:moveTo>
                      <a:pt x="1980" y="1"/>
                    </a:moveTo>
                    <a:lnTo>
                      <a:pt x="0" y="2733"/>
                    </a:lnTo>
                    <a:cubicBezTo>
                      <a:pt x="627" y="1881"/>
                      <a:pt x="1353" y="953"/>
                      <a:pt x="1980" y="1"/>
                    </a:cubicBezTo>
                    <a:close/>
                  </a:path>
                </a:pathLst>
              </a:custGeom>
              <a:solidFill>
                <a:srgbClr val="F467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31"/>
              <p:cNvSpPr/>
              <p:nvPr/>
            </p:nvSpPr>
            <p:spPr>
              <a:xfrm>
                <a:off x="10369825" y="1193550"/>
                <a:ext cx="66175" cy="80875"/>
              </a:xfrm>
              <a:custGeom>
                <a:avLst/>
                <a:gdLst/>
                <a:ahLst/>
                <a:cxnLst/>
                <a:rect l="l" t="t" r="r" b="b"/>
                <a:pathLst>
                  <a:path w="2647" h="3235" extrusionOk="0">
                    <a:moveTo>
                      <a:pt x="2311" y="0"/>
                    </a:moveTo>
                    <a:cubicBezTo>
                      <a:pt x="2232" y="0"/>
                      <a:pt x="2148" y="36"/>
                      <a:pt x="2080" y="127"/>
                    </a:cubicBezTo>
                    <a:cubicBezTo>
                      <a:pt x="1454" y="1079"/>
                      <a:pt x="827" y="1906"/>
                      <a:pt x="101" y="2859"/>
                    </a:cubicBezTo>
                    <a:cubicBezTo>
                      <a:pt x="0" y="2959"/>
                      <a:pt x="0" y="3059"/>
                      <a:pt x="101" y="3159"/>
                    </a:cubicBezTo>
                    <a:cubicBezTo>
                      <a:pt x="151" y="3209"/>
                      <a:pt x="232" y="3235"/>
                      <a:pt x="301" y="3235"/>
                    </a:cubicBezTo>
                    <a:cubicBezTo>
                      <a:pt x="370" y="3235"/>
                      <a:pt x="426" y="3209"/>
                      <a:pt x="426" y="3159"/>
                    </a:cubicBezTo>
                    <a:cubicBezTo>
                      <a:pt x="1153" y="2332"/>
                      <a:pt x="1880" y="1280"/>
                      <a:pt x="2507" y="352"/>
                    </a:cubicBezTo>
                    <a:cubicBezTo>
                      <a:pt x="2647" y="195"/>
                      <a:pt x="2493" y="0"/>
                      <a:pt x="231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31"/>
              <p:cNvSpPr/>
              <p:nvPr/>
            </p:nvSpPr>
            <p:spPr>
              <a:xfrm>
                <a:off x="10202525" y="1050725"/>
                <a:ext cx="13175" cy="28825"/>
              </a:xfrm>
              <a:custGeom>
                <a:avLst/>
                <a:gdLst/>
                <a:ahLst/>
                <a:cxnLst/>
                <a:rect l="l" t="t" r="r" b="b"/>
                <a:pathLst>
                  <a:path w="527" h="1153" extrusionOk="0">
                    <a:moveTo>
                      <a:pt x="527" y="0"/>
                    </a:moveTo>
                    <a:lnTo>
                      <a:pt x="527" y="0"/>
                    </a:lnTo>
                    <a:cubicBezTo>
                      <a:pt x="494" y="69"/>
                      <a:pt x="465" y="135"/>
                      <a:pt x="436" y="198"/>
                    </a:cubicBezTo>
                    <a:lnTo>
                      <a:pt x="436" y="198"/>
                    </a:lnTo>
                    <a:lnTo>
                      <a:pt x="527" y="0"/>
                    </a:lnTo>
                    <a:close/>
                    <a:moveTo>
                      <a:pt x="436" y="198"/>
                    </a:moveTo>
                    <a:lnTo>
                      <a:pt x="1" y="1153"/>
                    </a:lnTo>
                    <a:cubicBezTo>
                      <a:pt x="190" y="796"/>
                      <a:pt x="291" y="527"/>
                      <a:pt x="436" y="198"/>
                    </a:cubicBezTo>
                    <a:close/>
                  </a:path>
                </a:pathLst>
              </a:custGeom>
              <a:solidFill>
                <a:srgbClr val="F467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31"/>
              <p:cNvSpPr/>
              <p:nvPr/>
            </p:nvSpPr>
            <p:spPr>
              <a:xfrm>
                <a:off x="10195000" y="1045700"/>
                <a:ext cx="28850" cy="38875"/>
              </a:xfrm>
              <a:custGeom>
                <a:avLst/>
                <a:gdLst/>
                <a:ahLst/>
                <a:cxnLst/>
                <a:rect l="l" t="t" r="r" b="b"/>
                <a:pathLst>
                  <a:path w="1154" h="1555" extrusionOk="0">
                    <a:moveTo>
                      <a:pt x="928" y="1"/>
                    </a:moveTo>
                    <a:cubicBezTo>
                      <a:pt x="828" y="1"/>
                      <a:pt x="728" y="1"/>
                      <a:pt x="627" y="101"/>
                    </a:cubicBezTo>
                    <a:cubicBezTo>
                      <a:pt x="427" y="502"/>
                      <a:pt x="201" y="828"/>
                      <a:pt x="101" y="1128"/>
                    </a:cubicBezTo>
                    <a:cubicBezTo>
                      <a:pt x="1" y="1254"/>
                      <a:pt x="1" y="1454"/>
                      <a:pt x="101" y="1554"/>
                    </a:cubicBezTo>
                    <a:cubicBezTo>
                      <a:pt x="302" y="1554"/>
                      <a:pt x="427" y="1554"/>
                      <a:pt x="527" y="1454"/>
                    </a:cubicBezTo>
                    <a:cubicBezTo>
                      <a:pt x="728" y="1028"/>
                      <a:pt x="928" y="727"/>
                      <a:pt x="1053" y="402"/>
                    </a:cubicBezTo>
                    <a:cubicBezTo>
                      <a:pt x="1154" y="301"/>
                      <a:pt x="1154" y="101"/>
                      <a:pt x="9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31"/>
              <p:cNvSpPr/>
              <p:nvPr/>
            </p:nvSpPr>
            <p:spPr>
              <a:xfrm>
                <a:off x="10098525" y="1136550"/>
                <a:ext cx="20700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828" h="1580" extrusionOk="0">
                    <a:moveTo>
                      <a:pt x="827" y="1"/>
                    </a:moveTo>
                    <a:lnTo>
                      <a:pt x="0" y="1580"/>
                    </a:lnTo>
                    <a:cubicBezTo>
                      <a:pt x="301" y="1053"/>
                      <a:pt x="627" y="527"/>
                      <a:pt x="827" y="1"/>
                    </a:cubicBezTo>
                    <a:close/>
                  </a:path>
                </a:pathLst>
              </a:custGeom>
              <a:solidFill>
                <a:srgbClr val="F467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31"/>
              <p:cNvSpPr/>
              <p:nvPr/>
            </p:nvSpPr>
            <p:spPr>
              <a:xfrm>
                <a:off x="10090375" y="1129675"/>
                <a:ext cx="36975" cy="52425"/>
              </a:xfrm>
              <a:custGeom>
                <a:avLst/>
                <a:gdLst/>
                <a:ahLst/>
                <a:cxnLst/>
                <a:rect l="l" t="t" r="r" b="b"/>
                <a:pathLst>
                  <a:path w="1479" h="2097" extrusionOk="0">
                    <a:moveTo>
                      <a:pt x="1116" y="0"/>
                    </a:moveTo>
                    <a:cubicBezTo>
                      <a:pt x="1053" y="0"/>
                      <a:pt x="1003" y="25"/>
                      <a:pt x="953" y="75"/>
                    </a:cubicBezTo>
                    <a:cubicBezTo>
                      <a:pt x="627" y="602"/>
                      <a:pt x="426" y="1228"/>
                      <a:pt x="101" y="1754"/>
                    </a:cubicBezTo>
                    <a:cubicBezTo>
                      <a:pt x="0" y="1855"/>
                      <a:pt x="101" y="1955"/>
                      <a:pt x="226" y="2055"/>
                    </a:cubicBezTo>
                    <a:cubicBezTo>
                      <a:pt x="255" y="2085"/>
                      <a:pt x="285" y="2097"/>
                      <a:pt x="314" y="2097"/>
                    </a:cubicBezTo>
                    <a:cubicBezTo>
                      <a:pt x="385" y="2097"/>
                      <a:pt x="456" y="2026"/>
                      <a:pt x="527" y="1955"/>
                    </a:cubicBezTo>
                    <a:cubicBezTo>
                      <a:pt x="852" y="1429"/>
                      <a:pt x="1153" y="902"/>
                      <a:pt x="1479" y="401"/>
                    </a:cubicBezTo>
                    <a:cubicBezTo>
                      <a:pt x="1479" y="276"/>
                      <a:pt x="1479" y="75"/>
                      <a:pt x="1354" y="75"/>
                    </a:cubicBezTo>
                    <a:cubicBezTo>
                      <a:pt x="1253" y="25"/>
                      <a:pt x="1178" y="0"/>
                      <a:pt x="111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31"/>
              <p:cNvSpPr/>
              <p:nvPr/>
            </p:nvSpPr>
            <p:spPr>
              <a:xfrm>
                <a:off x="10278350" y="1100225"/>
                <a:ext cx="28825" cy="55150"/>
              </a:xfrm>
              <a:custGeom>
                <a:avLst/>
                <a:gdLst/>
                <a:ahLst/>
                <a:cxnLst/>
                <a:rect l="l" t="t" r="r" b="b"/>
                <a:pathLst>
                  <a:path w="1153" h="2206" extrusionOk="0">
                    <a:moveTo>
                      <a:pt x="1153" y="0"/>
                    </a:moveTo>
                    <a:lnTo>
                      <a:pt x="1153" y="0"/>
                    </a:lnTo>
                    <a:cubicBezTo>
                      <a:pt x="905" y="424"/>
                      <a:pt x="699" y="847"/>
                      <a:pt x="486" y="1276"/>
                    </a:cubicBezTo>
                    <a:lnTo>
                      <a:pt x="486" y="1276"/>
                    </a:lnTo>
                    <a:lnTo>
                      <a:pt x="1153" y="0"/>
                    </a:lnTo>
                    <a:close/>
                    <a:moveTo>
                      <a:pt x="486" y="1276"/>
                    </a:moveTo>
                    <a:lnTo>
                      <a:pt x="0" y="2206"/>
                    </a:lnTo>
                    <a:cubicBezTo>
                      <a:pt x="178" y="1892"/>
                      <a:pt x="334" y="1582"/>
                      <a:pt x="486" y="1276"/>
                    </a:cubicBezTo>
                    <a:close/>
                  </a:path>
                </a:pathLst>
              </a:custGeom>
              <a:solidFill>
                <a:srgbClr val="F467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31"/>
              <p:cNvSpPr/>
              <p:nvPr/>
            </p:nvSpPr>
            <p:spPr>
              <a:xfrm>
                <a:off x="10269825" y="1093700"/>
                <a:ext cx="46050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1842" h="2694" extrusionOk="0">
                    <a:moveTo>
                      <a:pt x="1503" y="1"/>
                    </a:moveTo>
                    <a:cubicBezTo>
                      <a:pt x="1415" y="1"/>
                      <a:pt x="1328" y="48"/>
                      <a:pt x="1294" y="161"/>
                    </a:cubicBezTo>
                    <a:cubicBezTo>
                      <a:pt x="867" y="888"/>
                      <a:pt x="441" y="1614"/>
                      <a:pt x="141" y="2341"/>
                    </a:cubicBezTo>
                    <a:cubicBezTo>
                      <a:pt x="0" y="2499"/>
                      <a:pt x="154" y="2693"/>
                      <a:pt x="337" y="2693"/>
                    </a:cubicBezTo>
                    <a:cubicBezTo>
                      <a:pt x="415" y="2693"/>
                      <a:pt x="499" y="2657"/>
                      <a:pt x="567" y="2567"/>
                    </a:cubicBezTo>
                    <a:cubicBezTo>
                      <a:pt x="968" y="1840"/>
                      <a:pt x="1294" y="1088"/>
                      <a:pt x="1695" y="361"/>
                    </a:cubicBezTo>
                    <a:cubicBezTo>
                      <a:pt x="1842" y="165"/>
                      <a:pt x="1669" y="1"/>
                      <a:pt x="150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31"/>
              <p:cNvSpPr/>
              <p:nvPr/>
            </p:nvSpPr>
            <p:spPr>
              <a:xfrm>
                <a:off x="10346625" y="1191700"/>
                <a:ext cx="7550" cy="15675"/>
              </a:xfrm>
              <a:custGeom>
                <a:avLst/>
                <a:gdLst/>
                <a:ahLst/>
                <a:cxnLst/>
                <a:rect l="l" t="t" r="r" b="b"/>
                <a:pathLst>
                  <a:path w="302" h="627" extrusionOk="0">
                    <a:moveTo>
                      <a:pt x="302" y="0"/>
                    </a:moveTo>
                    <a:lnTo>
                      <a:pt x="302" y="0"/>
                    </a:lnTo>
                    <a:cubicBezTo>
                      <a:pt x="252" y="100"/>
                      <a:pt x="201" y="207"/>
                      <a:pt x="151" y="314"/>
                    </a:cubicBezTo>
                    <a:lnTo>
                      <a:pt x="302" y="0"/>
                    </a:lnTo>
                    <a:close/>
                    <a:moveTo>
                      <a:pt x="151" y="314"/>
                    </a:moveTo>
                    <a:lnTo>
                      <a:pt x="1" y="627"/>
                    </a:lnTo>
                    <a:cubicBezTo>
                      <a:pt x="51" y="527"/>
                      <a:pt x="101" y="420"/>
                      <a:pt x="151" y="314"/>
                    </a:cubicBezTo>
                    <a:close/>
                  </a:path>
                </a:pathLst>
              </a:custGeom>
              <a:solidFill>
                <a:srgbClr val="F467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31"/>
              <p:cNvSpPr/>
              <p:nvPr/>
            </p:nvSpPr>
            <p:spPr>
              <a:xfrm>
                <a:off x="10338500" y="1184575"/>
                <a:ext cx="23825" cy="3032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1213" extrusionOk="0">
                    <a:moveTo>
                      <a:pt x="617" y="1"/>
                    </a:moveTo>
                    <a:cubicBezTo>
                      <a:pt x="541" y="1"/>
                      <a:pt x="484" y="56"/>
                      <a:pt x="426" y="185"/>
                    </a:cubicBezTo>
                    <a:cubicBezTo>
                      <a:pt x="326" y="385"/>
                      <a:pt x="201" y="586"/>
                      <a:pt x="0" y="812"/>
                    </a:cubicBezTo>
                    <a:cubicBezTo>
                      <a:pt x="0" y="912"/>
                      <a:pt x="0" y="1112"/>
                      <a:pt x="100" y="1213"/>
                    </a:cubicBezTo>
                    <a:cubicBezTo>
                      <a:pt x="201" y="1213"/>
                      <a:pt x="426" y="1213"/>
                      <a:pt x="526" y="1112"/>
                    </a:cubicBezTo>
                    <a:cubicBezTo>
                      <a:pt x="627" y="812"/>
                      <a:pt x="727" y="586"/>
                      <a:pt x="827" y="385"/>
                    </a:cubicBezTo>
                    <a:cubicBezTo>
                      <a:pt x="953" y="285"/>
                      <a:pt x="953" y="85"/>
                      <a:pt x="827" y="85"/>
                    </a:cubicBezTo>
                    <a:cubicBezTo>
                      <a:pt x="742" y="31"/>
                      <a:pt x="674" y="1"/>
                      <a:pt x="61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D087B8F-7513-4050-83BE-110BE7237B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0110088"/>
              </p:ext>
            </p:extLst>
          </p:nvPr>
        </p:nvGraphicFramePr>
        <p:xfrm>
          <a:off x="4395019" y="1498565"/>
          <a:ext cx="4269658" cy="1652629"/>
        </p:xfrm>
        <a:graphic>
          <a:graphicData uri="http://schemas.openxmlformats.org/drawingml/2006/table">
            <a:tbl>
              <a:tblPr/>
              <a:tblGrid>
                <a:gridCol w="42696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220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bs-Latn-BA" sz="2000" dirty="0" err="1">
                          <a:effectLst/>
                          <a:latin typeface="Aldrich"/>
                          <a:ea typeface="Calibri" panose="020F0502020204030204" pitchFamily="34" charset="0"/>
                          <a:cs typeface="Arial" panose="020B0604020202020204" pitchFamily="34" charset="0"/>
                          <a:hlinkClick r:id="rId4" action="ppaction://hlinksldjump"/>
                        </a:rPr>
                        <a:t>Програмирање</a:t>
                      </a:r>
                      <a:r>
                        <a:rPr lang="bs-Latn-BA" sz="2000" dirty="0">
                          <a:effectLst/>
                          <a:latin typeface="Aldrich"/>
                          <a:ea typeface="Calibri" panose="020F0502020204030204" pitchFamily="34" charset="0"/>
                          <a:cs typeface="Arial" panose="020B0604020202020204" pitchFamily="34" charset="0"/>
                          <a:hlinkClick r:id="rId4" action="ppaction://hlinksldjump"/>
                        </a:rPr>
                        <a:t> и </a:t>
                      </a:r>
                      <a:r>
                        <a:rPr lang="bs-Latn-BA" sz="2000" dirty="0" err="1">
                          <a:effectLst/>
                          <a:latin typeface="Aldrich"/>
                          <a:ea typeface="Calibri" panose="020F0502020204030204" pitchFamily="34" charset="0"/>
                          <a:cs typeface="Arial" panose="020B0604020202020204" pitchFamily="34" charset="0"/>
                          <a:hlinkClick r:id="rId4" action="ppaction://hlinksldjump"/>
                        </a:rPr>
                        <a:t>програмски</a:t>
                      </a:r>
                      <a:r>
                        <a:rPr lang="bs-Latn-BA" sz="2000" dirty="0">
                          <a:effectLst/>
                          <a:latin typeface="Aldrich"/>
                          <a:ea typeface="Calibri" panose="020F0502020204030204" pitchFamily="34" charset="0"/>
                          <a:cs typeface="Arial" panose="020B0604020202020204" pitchFamily="34" charset="0"/>
                          <a:hlinkClick r:id="rId4" action="ppaction://hlinksldjump"/>
                        </a:rPr>
                        <a:t> </a:t>
                      </a:r>
                      <a:r>
                        <a:rPr lang="bs-Latn-BA" sz="2000" dirty="0" err="1">
                          <a:effectLst/>
                          <a:latin typeface="Aldrich"/>
                          <a:ea typeface="Calibri" panose="020F0502020204030204" pitchFamily="34" charset="0"/>
                          <a:cs typeface="Arial" panose="020B0604020202020204" pitchFamily="34" charset="0"/>
                          <a:hlinkClick r:id="rId4" action="ppaction://hlinksldjump"/>
                        </a:rPr>
                        <a:t>језик</a:t>
                      </a:r>
                      <a:r>
                        <a:rPr lang="bs-Latn-BA" sz="2000" dirty="0">
                          <a:effectLst/>
                          <a:latin typeface="Aldrich"/>
                          <a:ea typeface="Calibri" panose="020F0502020204030204" pitchFamily="34" charset="0"/>
                          <a:cs typeface="Arial" panose="020B0604020202020204" pitchFamily="34" charset="0"/>
                          <a:hlinkClick r:id="rId4" action="ppaction://hlinksldjump"/>
                        </a:rPr>
                        <a:t> </a:t>
                      </a:r>
                      <a:endParaRPr lang="en-US" sz="2000" dirty="0">
                        <a:effectLst/>
                        <a:latin typeface="Aldrich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05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bs-Latn-BA" sz="20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Aldrich"/>
                          <a:ea typeface="+mn-ea"/>
                          <a:cs typeface="+mn-cs"/>
                          <a:sym typeface="Arial"/>
                          <a:hlinkClick r:id="rId5" action="ppaction://hlinksldjump"/>
                        </a:rPr>
                        <a:t>Основе</a:t>
                      </a:r>
                      <a:r>
                        <a:rPr lang="bs-Latn-BA" sz="2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Aldrich"/>
                          <a:ea typeface="+mn-ea"/>
                          <a:cs typeface="+mn-cs"/>
                          <a:sym typeface="Arial"/>
                          <a:hlinkClick r:id="rId5" action="ppaction://hlinksldjump"/>
                        </a:rPr>
                        <a:t> HTML </a:t>
                      </a:r>
                      <a:r>
                        <a:rPr lang="bs-Latn-BA" sz="20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Aldrich"/>
                          <a:ea typeface="+mn-ea"/>
                          <a:cs typeface="+mn-cs"/>
                          <a:sym typeface="Arial"/>
                          <a:hlinkClick r:id="rId5" action="ppaction://hlinksldjump"/>
                        </a:rPr>
                        <a:t>језик</a:t>
                      </a:r>
                      <a:r>
                        <a:rPr lang="sr-Cyrl-BA" sz="20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Aldrich"/>
                          <a:ea typeface="+mn-ea"/>
                          <a:cs typeface="+mn-cs"/>
                          <a:sym typeface="Arial"/>
                          <a:hlinkClick r:id="rId5" action="ppaction://hlinksldjump"/>
                        </a:rPr>
                        <a:t>а</a:t>
                      </a:r>
                      <a:endParaRPr lang="en-US" sz="2000" dirty="0">
                        <a:effectLst/>
                        <a:latin typeface="Aldrich"/>
                        <a:ea typeface="Calibri" panose="020F0502020204030204" pitchFamily="34" charset="0"/>
                        <a:cs typeface="Courier New" panose="02070309020205020404" pitchFamily="49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Наслов 3">
            <a:extLst>
              <a:ext uri="{FF2B5EF4-FFF2-40B4-BE49-F238E27FC236}">
                <a16:creationId xmlns:a16="http://schemas.microsoft.com/office/drawing/2014/main" id="{D7764D95-EA5E-4EC9-0406-E3BCE07FA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0" y="907280"/>
            <a:ext cx="3441000" cy="426900"/>
          </a:xfrm>
        </p:spPr>
        <p:txBody>
          <a:bodyPr/>
          <a:lstStyle/>
          <a:p>
            <a:r>
              <a:rPr lang="sr-Cyrl-RS" sz="2400" dirty="0">
                <a:solidFill>
                  <a:schemeClr val="tx1"/>
                </a:solidFill>
              </a:rPr>
              <a:t>Наставне теме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5580597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32"/>
          <p:cNvSpPr/>
          <p:nvPr/>
        </p:nvSpPr>
        <p:spPr>
          <a:xfrm>
            <a:off x="3702060" y="1930419"/>
            <a:ext cx="1739885" cy="1739885"/>
          </a:xfrm>
          <a:custGeom>
            <a:avLst/>
            <a:gdLst/>
            <a:ahLst/>
            <a:cxnLst/>
            <a:rect l="l" t="t" r="r" b="b"/>
            <a:pathLst>
              <a:path w="27756" h="27756" extrusionOk="0">
                <a:moveTo>
                  <a:pt x="13878" y="0"/>
                </a:moveTo>
                <a:cubicBezTo>
                  <a:pt x="6217" y="0"/>
                  <a:pt x="0" y="6211"/>
                  <a:pt x="0" y="13878"/>
                </a:cubicBezTo>
                <a:cubicBezTo>
                  <a:pt x="0" y="21539"/>
                  <a:pt x="6217" y="27756"/>
                  <a:pt x="13878" y="27756"/>
                </a:cubicBezTo>
                <a:cubicBezTo>
                  <a:pt x="21545" y="27756"/>
                  <a:pt x="27756" y="21539"/>
                  <a:pt x="27756" y="13878"/>
                </a:cubicBezTo>
                <a:cubicBezTo>
                  <a:pt x="27756" y="6211"/>
                  <a:pt x="21545" y="0"/>
                  <a:pt x="138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32"/>
          <p:cNvSpPr/>
          <p:nvPr/>
        </p:nvSpPr>
        <p:spPr>
          <a:xfrm>
            <a:off x="3545345" y="1773705"/>
            <a:ext cx="2053310" cy="2053310"/>
          </a:xfrm>
          <a:custGeom>
            <a:avLst/>
            <a:gdLst/>
            <a:ahLst/>
            <a:cxnLst/>
            <a:rect l="l" t="t" r="r" b="b"/>
            <a:pathLst>
              <a:path w="32756" h="32756" fill="none" extrusionOk="0">
                <a:moveTo>
                  <a:pt x="16378" y="32755"/>
                </a:moveTo>
                <a:lnTo>
                  <a:pt x="16378" y="32755"/>
                </a:lnTo>
                <a:cubicBezTo>
                  <a:pt x="7331" y="32755"/>
                  <a:pt x="1" y="25418"/>
                  <a:pt x="1" y="16378"/>
                </a:cubicBezTo>
                <a:lnTo>
                  <a:pt x="1" y="16378"/>
                </a:lnTo>
                <a:cubicBezTo>
                  <a:pt x="1" y="7331"/>
                  <a:pt x="7331" y="1"/>
                  <a:pt x="16378" y="1"/>
                </a:cubicBezTo>
                <a:lnTo>
                  <a:pt x="16378" y="1"/>
                </a:lnTo>
                <a:cubicBezTo>
                  <a:pt x="25425" y="1"/>
                  <a:pt x="32755" y="7331"/>
                  <a:pt x="32755" y="16378"/>
                </a:cubicBezTo>
                <a:lnTo>
                  <a:pt x="32755" y="16378"/>
                </a:lnTo>
                <a:cubicBezTo>
                  <a:pt x="32755" y="25418"/>
                  <a:pt x="25425" y="32755"/>
                  <a:pt x="16378" y="32755"/>
                </a:cubicBezTo>
                <a:close/>
              </a:path>
            </a:pathLst>
          </a:custGeom>
          <a:solidFill>
            <a:srgbClr val="FFFFFF"/>
          </a:solidFill>
          <a:ln w="285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32"/>
          <p:cNvSpPr/>
          <p:nvPr/>
        </p:nvSpPr>
        <p:spPr>
          <a:xfrm>
            <a:off x="4040005" y="2403843"/>
            <a:ext cx="1063969" cy="674050"/>
          </a:xfrm>
          <a:custGeom>
            <a:avLst/>
            <a:gdLst/>
            <a:ahLst/>
            <a:cxnLst/>
            <a:rect l="l" t="t" r="r" b="b"/>
            <a:pathLst>
              <a:path w="13095" h="8296" extrusionOk="0">
                <a:moveTo>
                  <a:pt x="1289" y="0"/>
                </a:moveTo>
                <a:cubicBezTo>
                  <a:pt x="576" y="0"/>
                  <a:pt x="0" y="602"/>
                  <a:pt x="0" y="1341"/>
                </a:cubicBezTo>
                <a:lnTo>
                  <a:pt x="0" y="6955"/>
                </a:lnTo>
                <a:cubicBezTo>
                  <a:pt x="0" y="7693"/>
                  <a:pt x="576" y="8296"/>
                  <a:pt x="1289" y="8296"/>
                </a:cubicBezTo>
                <a:lnTo>
                  <a:pt x="11805" y="8296"/>
                </a:lnTo>
                <a:cubicBezTo>
                  <a:pt x="12518" y="8296"/>
                  <a:pt x="13094" y="7693"/>
                  <a:pt x="13094" y="6955"/>
                </a:cubicBezTo>
                <a:lnTo>
                  <a:pt x="13094" y="1341"/>
                </a:lnTo>
                <a:cubicBezTo>
                  <a:pt x="13094" y="602"/>
                  <a:pt x="12518" y="7"/>
                  <a:pt x="11805" y="0"/>
                </a:cubicBezTo>
                <a:close/>
              </a:path>
            </a:pathLst>
          </a:custGeom>
          <a:solidFill>
            <a:srgbClr val="FFFFFF"/>
          </a:solidFill>
          <a:ln w="975" cap="flat" cmpd="sng">
            <a:solidFill>
              <a:srgbClr val="507FB5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32"/>
          <p:cNvSpPr/>
          <p:nvPr/>
        </p:nvSpPr>
        <p:spPr>
          <a:xfrm>
            <a:off x="4040005" y="2404331"/>
            <a:ext cx="1063969" cy="673563"/>
          </a:xfrm>
          <a:custGeom>
            <a:avLst/>
            <a:gdLst/>
            <a:ahLst/>
            <a:cxnLst/>
            <a:rect l="l" t="t" r="r" b="b"/>
            <a:pathLst>
              <a:path w="13095" h="8290" extrusionOk="0">
                <a:moveTo>
                  <a:pt x="1289" y="1"/>
                </a:moveTo>
                <a:cubicBezTo>
                  <a:pt x="576" y="1"/>
                  <a:pt x="0" y="596"/>
                  <a:pt x="0" y="1341"/>
                </a:cubicBezTo>
                <a:lnTo>
                  <a:pt x="0" y="6949"/>
                </a:lnTo>
                <a:cubicBezTo>
                  <a:pt x="0" y="7687"/>
                  <a:pt x="576" y="8290"/>
                  <a:pt x="1289" y="8290"/>
                </a:cubicBezTo>
                <a:lnTo>
                  <a:pt x="11805" y="8290"/>
                </a:lnTo>
                <a:cubicBezTo>
                  <a:pt x="12518" y="8290"/>
                  <a:pt x="13094" y="7687"/>
                  <a:pt x="13094" y="6949"/>
                </a:cubicBezTo>
                <a:lnTo>
                  <a:pt x="13094" y="1341"/>
                </a:lnTo>
                <a:cubicBezTo>
                  <a:pt x="13094" y="596"/>
                  <a:pt x="12518" y="1"/>
                  <a:pt x="11805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5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32"/>
          <p:cNvSpPr/>
          <p:nvPr/>
        </p:nvSpPr>
        <p:spPr>
          <a:xfrm>
            <a:off x="4128895" y="2490132"/>
            <a:ext cx="886113" cy="506756"/>
          </a:xfrm>
          <a:custGeom>
            <a:avLst/>
            <a:gdLst/>
            <a:ahLst/>
            <a:cxnLst/>
            <a:rect l="l" t="t" r="r" b="b"/>
            <a:pathLst>
              <a:path w="10906" h="6237" extrusionOk="0">
                <a:moveTo>
                  <a:pt x="240" y="0"/>
                </a:moveTo>
                <a:cubicBezTo>
                  <a:pt x="104" y="0"/>
                  <a:pt x="0" y="110"/>
                  <a:pt x="0" y="240"/>
                </a:cubicBezTo>
                <a:lnTo>
                  <a:pt x="0" y="5997"/>
                </a:lnTo>
                <a:cubicBezTo>
                  <a:pt x="0" y="6126"/>
                  <a:pt x="104" y="6236"/>
                  <a:pt x="240" y="6236"/>
                </a:cubicBezTo>
                <a:lnTo>
                  <a:pt x="10673" y="6236"/>
                </a:lnTo>
                <a:cubicBezTo>
                  <a:pt x="10802" y="6236"/>
                  <a:pt x="10906" y="6126"/>
                  <a:pt x="10906" y="5997"/>
                </a:cubicBezTo>
                <a:lnTo>
                  <a:pt x="10906" y="240"/>
                </a:lnTo>
                <a:cubicBezTo>
                  <a:pt x="10906" y="110"/>
                  <a:pt x="10802" y="0"/>
                  <a:pt x="10673" y="0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32"/>
          <p:cNvSpPr/>
          <p:nvPr/>
        </p:nvSpPr>
        <p:spPr>
          <a:xfrm>
            <a:off x="4128895" y="2490132"/>
            <a:ext cx="886113" cy="506756"/>
          </a:xfrm>
          <a:custGeom>
            <a:avLst/>
            <a:gdLst/>
            <a:ahLst/>
            <a:cxnLst/>
            <a:rect l="l" t="t" r="r" b="b"/>
            <a:pathLst>
              <a:path w="10906" h="6237" fill="none" extrusionOk="0">
                <a:moveTo>
                  <a:pt x="10906" y="5997"/>
                </a:moveTo>
                <a:cubicBezTo>
                  <a:pt x="10906" y="6126"/>
                  <a:pt x="10802" y="6236"/>
                  <a:pt x="10673" y="6236"/>
                </a:cubicBezTo>
                <a:lnTo>
                  <a:pt x="240" y="6236"/>
                </a:lnTo>
                <a:cubicBezTo>
                  <a:pt x="104" y="6236"/>
                  <a:pt x="0" y="6126"/>
                  <a:pt x="0" y="5997"/>
                </a:cubicBezTo>
                <a:lnTo>
                  <a:pt x="0" y="240"/>
                </a:lnTo>
                <a:cubicBezTo>
                  <a:pt x="0" y="110"/>
                  <a:pt x="104" y="0"/>
                  <a:pt x="240" y="0"/>
                </a:cubicBezTo>
                <a:lnTo>
                  <a:pt x="10673" y="0"/>
                </a:lnTo>
                <a:cubicBezTo>
                  <a:pt x="10802" y="0"/>
                  <a:pt x="10906" y="110"/>
                  <a:pt x="10906" y="240"/>
                </a:cubicBezTo>
                <a:close/>
              </a:path>
            </a:pathLst>
          </a:custGeom>
          <a:noFill/>
          <a:ln w="19050" cap="flat" cmpd="sng">
            <a:solidFill>
              <a:schemeClr val="accent5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32"/>
          <p:cNvSpPr/>
          <p:nvPr/>
        </p:nvSpPr>
        <p:spPr>
          <a:xfrm>
            <a:off x="4424083" y="2564315"/>
            <a:ext cx="296319" cy="296319"/>
          </a:xfrm>
          <a:custGeom>
            <a:avLst/>
            <a:gdLst/>
            <a:ahLst/>
            <a:cxnLst/>
            <a:rect l="l" t="t" r="r" b="b"/>
            <a:pathLst>
              <a:path w="3647" h="3647" fill="none" extrusionOk="0">
                <a:moveTo>
                  <a:pt x="3646" y="1820"/>
                </a:moveTo>
                <a:cubicBezTo>
                  <a:pt x="3646" y="2830"/>
                  <a:pt x="2830" y="3646"/>
                  <a:pt x="1820" y="3646"/>
                </a:cubicBezTo>
                <a:cubicBezTo>
                  <a:pt x="816" y="3646"/>
                  <a:pt x="0" y="2830"/>
                  <a:pt x="0" y="1820"/>
                </a:cubicBezTo>
                <a:cubicBezTo>
                  <a:pt x="0" y="816"/>
                  <a:pt x="816" y="0"/>
                  <a:pt x="1820" y="0"/>
                </a:cubicBezTo>
                <a:cubicBezTo>
                  <a:pt x="2830" y="0"/>
                  <a:pt x="3646" y="816"/>
                  <a:pt x="3646" y="182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32"/>
          <p:cNvSpPr/>
          <p:nvPr/>
        </p:nvSpPr>
        <p:spPr>
          <a:xfrm>
            <a:off x="4549861" y="2644754"/>
            <a:ext cx="85800" cy="135363"/>
          </a:xfrm>
          <a:custGeom>
            <a:avLst/>
            <a:gdLst/>
            <a:ahLst/>
            <a:cxnLst/>
            <a:rect l="l" t="t" r="r" b="b"/>
            <a:pathLst>
              <a:path w="1056" h="1666" extrusionOk="0">
                <a:moveTo>
                  <a:pt x="0" y="1"/>
                </a:moveTo>
                <a:lnTo>
                  <a:pt x="0" y="1665"/>
                </a:lnTo>
                <a:lnTo>
                  <a:pt x="1056" y="830"/>
                </a:lnTo>
                <a:lnTo>
                  <a:pt x="0" y="1"/>
                </a:lnTo>
                <a:close/>
              </a:path>
            </a:pathLst>
          </a:custGeom>
          <a:solidFill>
            <a:schemeClr val="accent3"/>
          </a:solidFill>
          <a:ln w="2925" cap="flat" cmpd="sng">
            <a:solidFill>
              <a:schemeClr val="accent3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32"/>
          <p:cNvSpPr/>
          <p:nvPr/>
        </p:nvSpPr>
        <p:spPr>
          <a:xfrm>
            <a:off x="4170983" y="2924179"/>
            <a:ext cx="802506" cy="81"/>
          </a:xfrm>
          <a:custGeom>
            <a:avLst/>
            <a:gdLst/>
            <a:ahLst/>
            <a:cxnLst/>
            <a:rect l="l" t="t" r="r" b="b"/>
            <a:pathLst>
              <a:path w="9877" h="1" fill="none" extrusionOk="0">
                <a:moveTo>
                  <a:pt x="1" y="1"/>
                </a:moveTo>
                <a:lnTo>
                  <a:pt x="9876" y="1"/>
                </a:lnTo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32"/>
          <p:cNvSpPr/>
          <p:nvPr/>
        </p:nvSpPr>
        <p:spPr>
          <a:xfrm>
            <a:off x="4528817" y="2445363"/>
            <a:ext cx="86856" cy="81"/>
          </a:xfrm>
          <a:custGeom>
            <a:avLst/>
            <a:gdLst/>
            <a:ahLst/>
            <a:cxnLst/>
            <a:rect l="l" t="t" r="r" b="b"/>
            <a:pathLst>
              <a:path w="1069" h="1" fill="none" extrusionOk="0">
                <a:moveTo>
                  <a:pt x="0" y="1"/>
                </a:moveTo>
                <a:lnTo>
                  <a:pt x="1069" y="1"/>
                </a:ln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32"/>
          <p:cNvSpPr/>
          <p:nvPr/>
        </p:nvSpPr>
        <p:spPr>
          <a:xfrm>
            <a:off x="4040005" y="3077826"/>
            <a:ext cx="1063969" cy="119031"/>
          </a:xfrm>
          <a:custGeom>
            <a:avLst/>
            <a:gdLst/>
            <a:ahLst/>
            <a:cxnLst/>
            <a:rect l="l" t="t" r="r" b="b"/>
            <a:pathLst>
              <a:path w="13095" h="1465" extrusionOk="0">
                <a:moveTo>
                  <a:pt x="732" y="1"/>
                </a:moveTo>
                <a:cubicBezTo>
                  <a:pt x="330" y="1"/>
                  <a:pt x="0" y="331"/>
                  <a:pt x="0" y="732"/>
                </a:cubicBezTo>
                <a:cubicBezTo>
                  <a:pt x="0" y="1134"/>
                  <a:pt x="330" y="1464"/>
                  <a:pt x="732" y="1464"/>
                </a:cubicBezTo>
                <a:lnTo>
                  <a:pt x="12362" y="1464"/>
                </a:lnTo>
                <a:cubicBezTo>
                  <a:pt x="12764" y="1464"/>
                  <a:pt x="13094" y="1134"/>
                  <a:pt x="13094" y="732"/>
                </a:cubicBezTo>
                <a:cubicBezTo>
                  <a:pt x="13094" y="331"/>
                  <a:pt x="12764" y="1"/>
                  <a:pt x="12362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5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32"/>
          <p:cNvSpPr/>
          <p:nvPr/>
        </p:nvSpPr>
        <p:spPr>
          <a:xfrm>
            <a:off x="4577719" y="3672008"/>
            <a:ext cx="81" cy="8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1"/>
                </a:moveTo>
                <a:close/>
              </a:path>
            </a:pathLst>
          </a:custGeom>
          <a:noFill/>
          <a:ln w="2925" cap="flat" cmpd="sng">
            <a:solidFill>
              <a:srgbClr val="F1CB30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32"/>
          <p:cNvSpPr txBox="1"/>
          <p:nvPr/>
        </p:nvSpPr>
        <p:spPr>
          <a:xfrm>
            <a:off x="6351966" y="1528526"/>
            <a:ext cx="2283687" cy="5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000" b="1" dirty="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  <a:hlinkClick r:id="rId4" action="ppaction://hlinksldjump"/>
              </a:rPr>
              <a:t>Низови</a:t>
            </a:r>
            <a:endParaRPr sz="2000" b="1" dirty="0">
              <a:solidFill>
                <a:schemeClr val="accent5"/>
              </a:solidFill>
              <a:latin typeface="Aldrich"/>
              <a:ea typeface="Aldrich"/>
              <a:cs typeface="Aldrich"/>
              <a:sym typeface="Aldrich"/>
            </a:endParaRPr>
          </a:p>
        </p:txBody>
      </p:sp>
      <p:sp>
        <p:nvSpPr>
          <p:cNvPr id="700" name="Google Shape;700;p32"/>
          <p:cNvSpPr txBox="1"/>
          <p:nvPr/>
        </p:nvSpPr>
        <p:spPr>
          <a:xfrm>
            <a:off x="420329" y="1803488"/>
            <a:ext cx="2713703" cy="636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000" b="1" dirty="0">
                <a:solidFill>
                  <a:schemeClr val="tx1"/>
                </a:solidFill>
                <a:latin typeface="Aldrich"/>
                <a:ea typeface="Aldrich"/>
                <a:cs typeface="Aldrich"/>
                <a:sym typeface="Aldrich"/>
                <a:hlinkClick r:id="rId5" action="ppaction://hlinksldjump"/>
              </a:rPr>
              <a:t>Наредба понављања</a:t>
            </a:r>
            <a:endParaRPr sz="2000" b="1" dirty="0">
              <a:solidFill>
                <a:schemeClr val="tx1"/>
              </a:solidFill>
              <a:latin typeface="Aldrich"/>
              <a:ea typeface="Aldrich"/>
              <a:cs typeface="Aldrich"/>
              <a:sym typeface="Aldrich"/>
            </a:endParaRPr>
          </a:p>
        </p:txBody>
      </p:sp>
      <p:cxnSp>
        <p:nvCxnSpPr>
          <p:cNvPr id="705" name="Google Shape;705;p32"/>
          <p:cNvCxnSpPr>
            <a:cxnSpLocks/>
            <a:stCxn id="700" idx="3"/>
          </p:cNvCxnSpPr>
          <p:nvPr/>
        </p:nvCxnSpPr>
        <p:spPr>
          <a:xfrm>
            <a:off x="3134032" y="2121895"/>
            <a:ext cx="568002" cy="141106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706" name="Google Shape;706;p32"/>
          <p:cNvSpPr/>
          <p:nvPr/>
        </p:nvSpPr>
        <p:spPr>
          <a:xfrm>
            <a:off x="3838538" y="1838325"/>
            <a:ext cx="238200" cy="2382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32"/>
          <p:cNvSpPr/>
          <p:nvPr/>
        </p:nvSpPr>
        <p:spPr>
          <a:xfrm>
            <a:off x="5067263" y="1838325"/>
            <a:ext cx="238200" cy="238200"/>
          </a:xfrm>
          <a:prstGeom prst="ellipse">
            <a:avLst/>
          </a:prstGeom>
          <a:solidFill>
            <a:schemeClr val="accent6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08" name="Google Shape;708;p32"/>
          <p:cNvCxnSpPr/>
          <p:nvPr/>
        </p:nvCxnSpPr>
        <p:spPr>
          <a:xfrm rot="10800000">
            <a:off x="5569700" y="1956474"/>
            <a:ext cx="781800" cy="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711" name="Google Shape;711;p32"/>
          <p:cNvSpPr/>
          <p:nvPr/>
        </p:nvSpPr>
        <p:spPr>
          <a:xfrm>
            <a:off x="3838538" y="3533775"/>
            <a:ext cx="238200" cy="2382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32"/>
          <p:cNvSpPr/>
          <p:nvPr/>
        </p:nvSpPr>
        <p:spPr>
          <a:xfrm>
            <a:off x="5067263" y="3533775"/>
            <a:ext cx="238200" cy="238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Правоугаоник 9">
            <a:hlinkClick r:id="rId6" action="ppaction://hlinksldjump"/>
            <a:extLst>
              <a:ext uri="{FF2B5EF4-FFF2-40B4-BE49-F238E27FC236}">
                <a16:creationId xmlns:a16="http://schemas.microsoft.com/office/drawing/2014/main" id="{EA737841-EF58-F8E3-3314-99D1BDA9BA4F}"/>
              </a:ext>
            </a:extLst>
          </p:cNvPr>
          <p:cNvSpPr/>
          <p:nvPr/>
        </p:nvSpPr>
        <p:spPr>
          <a:xfrm>
            <a:off x="7883013" y="4247535"/>
            <a:ext cx="921774" cy="4830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Права линија спајања са стрелицом 10">
            <a:extLst>
              <a:ext uri="{FF2B5EF4-FFF2-40B4-BE49-F238E27FC236}">
                <a16:creationId xmlns:a16="http://schemas.microsoft.com/office/drawing/2014/main" id="{BDB790B5-0CD5-98E1-9957-1D0B3BC248A7}"/>
              </a:ext>
            </a:extLst>
          </p:cNvPr>
          <p:cNvCxnSpPr/>
          <p:nvPr/>
        </p:nvCxnSpPr>
        <p:spPr>
          <a:xfrm flipH="1">
            <a:off x="8045245" y="4490884"/>
            <a:ext cx="648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Оквир за текст 11">
            <a:extLst>
              <a:ext uri="{FF2B5EF4-FFF2-40B4-BE49-F238E27FC236}">
                <a16:creationId xmlns:a16="http://schemas.microsoft.com/office/drawing/2014/main" id="{6008491D-0314-CAB6-339F-BFF75D6D37CB}"/>
              </a:ext>
            </a:extLst>
          </p:cNvPr>
          <p:cNvSpPr txBox="1"/>
          <p:nvPr/>
        </p:nvSpPr>
        <p:spPr>
          <a:xfrm>
            <a:off x="1896525" y="558114"/>
            <a:ext cx="5597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bs-Latn-BA" sz="1800" b="1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  <a:hlinkClick r:id="rId7" action="ppaction://hlinksldjump"/>
              </a:rPr>
              <a:t>Програмирање</a:t>
            </a:r>
            <a:r>
              <a:rPr lang="bs-Latn-BA" sz="18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  <a:hlinkClick r:id="rId7" action="ppaction://hlinksldjump"/>
              </a:rPr>
              <a:t> и </a:t>
            </a:r>
            <a:r>
              <a:rPr lang="bs-Latn-BA" sz="1800" b="1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  <a:hlinkClick r:id="rId7" action="ppaction://hlinksldjump"/>
              </a:rPr>
              <a:t>програмски</a:t>
            </a:r>
            <a:r>
              <a:rPr lang="bs-Latn-BA" sz="18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  <a:hlinkClick r:id="rId7" action="ppaction://hlinksldjump"/>
              </a:rPr>
              <a:t> </a:t>
            </a:r>
            <a:r>
              <a:rPr lang="bs-Latn-BA" sz="1800" b="1" dirty="0" err="1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  <a:hlinkClick r:id="rId7" action="ppaction://hlinksldjump"/>
              </a:rPr>
              <a:t>језик</a:t>
            </a:r>
            <a:r>
              <a:rPr lang="bs-Latn-BA" sz="1800" b="1" dirty="0"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  <a:hlinkClick r:id="rId7" action="ppaction://hlinksldjump"/>
              </a:rPr>
              <a:t> </a:t>
            </a:r>
            <a:endParaRPr lang="en-US" sz="1800" b="1" dirty="0"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Google Shape;698;p32">
            <a:extLst>
              <a:ext uri="{FF2B5EF4-FFF2-40B4-BE49-F238E27FC236}">
                <a16:creationId xmlns:a16="http://schemas.microsoft.com/office/drawing/2014/main" id="{F08DCC23-2C8F-FA16-9B6B-0D20B1DA414E}"/>
              </a:ext>
            </a:extLst>
          </p:cNvPr>
          <p:cNvSpPr txBox="1"/>
          <p:nvPr/>
        </p:nvSpPr>
        <p:spPr>
          <a:xfrm>
            <a:off x="6094499" y="2996888"/>
            <a:ext cx="2283687" cy="5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000" b="1" dirty="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  <a:hlinkClick r:id="rId8" action="ppaction://hlinksldjump"/>
              </a:rPr>
              <a:t>Стрингови</a:t>
            </a:r>
            <a:endParaRPr sz="2000" b="1" dirty="0">
              <a:solidFill>
                <a:schemeClr val="accent5"/>
              </a:solidFill>
              <a:latin typeface="Aldrich"/>
              <a:ea typeface="Aldrich"/>
              <a:cs typeface="Aldrich"/>
              <a:sym typeface="Aldrich"/>
            </a:endParaRPr>
          </a:p>
        </p:txBody>
      </p:sp>
      <p:cxnSp>
        <p:nvCxnSpPr>
          <p:cNvPr id="6" name="Google Shape;708;p32">
            <a:extLst>
              <a:ext uri="{FF2B5EF4-FFF2-40B4-BE49-F238E27FC236}">
                <a16:creationId xmlns:a16="http://schemas.microsoft.com/office/drawing/2014/main" id="{8C56EFE8-9E4B-C68E-4C21-22E88ACDDE04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5569700" y="3196857"/>
            <a:ext cx="524799" cy="74031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37706372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35"/>
          <p:cNvSpPr/>
          <p:nvPr/>
        </p:nvSpPr>
        <p:spPr>
          <a:xfrm flipH="1">
            <a:off x="5832514" y="629506"/>
            <a:ext cx="3314982" cy="2474825"/>
          </a:xfrm>
          <a:prstGeom prst="roundRect">
            <a:avLst>
              <a:gd name="adj" fmla="val 3396"/>
            </a:avLst>
          </a:prstGeom>
          <a:solidFill>
            <a:schemeClr val="accent1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35"/>
          <p:cNvSpPr txBox="1">
            <a:spLocks noGrp="1"/>
          </p:cNvSpPr>
          <p:nvPr>
            <p:ph type="body" idx="1"/>
          </p:nvPr>
        </p:nvSpPr>
        <p:spPr>
          <a:xfrm>
            <a:off x="343159" y="629506"/>
            <a:ext cx="5451090" cy="442181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538163" lvl="1" indent="-361950"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900430" algn="l"/>
              </a:tabLst>
            </a:pPr>
            <a:r>
              <a:rPr lang="sr-Cyrl-RS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о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бјашњава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разлику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између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линијског</a:t>
            </a:r>
            <a:r>
              <a:rPr lang="sr-Cyrl-RS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, разгранатог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и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цикличн</a:t>
            </a:r>
            <a:r>
              <a:rPr lang="sr-Cyrl-RS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ог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алгоритма</a:t>
            </a:r>
            <a:r>
              <a:rPr lang="sr-Cyrl-RS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en-US" sz="2000" dirty="0">
              <a:solidFill>
                <a:schemeClr val="tx1"/>
              </a:solidFill>
              <a:effectLst/>
              <a:latin typeface="Aldrich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38163" lvl="1" indent="-361950"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900430" algn="l"/>
              </a:tabLst>
            </a:pPr>
            <a:r>
              <a:rPr lang="sr-Cyrl-BA" sz="2000" b="0" i="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дијаграмом тока</a:t>
            </a:r>
            <a:b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bs-Latn-BA" sz="2000" b="0" i="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представ</a:t>
            </a:r>
            <a:r>
              <a:rPr lang="sr-Cyrl-RS" sz="2000" b="0" i="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љ</a:t>
            </a:r>
            <a:r>
              <a:rPr lang="bs-Latn-BA" sz="2000" b="0" i="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a </a:t>
            </a:r>
            <a:r>
              <a:rPr lang="bs-Latn-BA" sz="2000" b="0" i="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алгоритамску</a:t>
            </a:r>
            <a:b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bs-Latn-BA" sz="2000" b="0" i="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структуру</a:t>
            </a:r>
            <a:r>
              <a:rPr lang="bs-Latn-BA" sz="2000" b="0" i="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b="0" i="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петље</a:t>
            </a:r>
            <a:r>
              <a:rPr lang="sr-Cyrl-BA" sz="2000" b="0" i="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en-US" sz="2000" dirty="0">
              <a:solidFill>
                <a:schemeClr val="tx1"/>
              </a:solidFill>
              <a:effectLst/>
              <a:latin typeface="Aldrich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38163" lvl="1" indent="-361950"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900430" algn="l"/>
              </a:tabLst>
            </a:pPr>
            <a:r>
              <a:rPr lang="sr-Cyrl-RS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о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бјашњава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принцип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рада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наредби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са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и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без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унапријед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познатим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бројем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понављања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sr-Latn-RS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, w</a:t>
            </a:r>
            <a:r>
              <a:rPr lang="sr-Latn-RS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hile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, do-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while</a:t>
            </a:r>
            <a:r>
              <a:rPr lang="sr-Cyrl-RS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en-US" sz="2000" dirty="0">
              <a:solidFill>
                <a:schemeClr val="tx1"/>
              </a:solidFill>
              <a:effectLst/>
              <a:latin typeface="Aldrich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38163" lvl="1" indent="-361950">
              <a:spcBef>
                <a:spcPts val="0"/>
              </a:spcBef>
              <a:spcAft>
                <a:spcPts val="300"/>
              </a:spcAft>
              <a:buFont typeface="Symbol" panose="05050102010706020507" pitchFamily="18" charset="2"/>
              <a:buChar char=""/>
              <a:tabLst>
                <a:tab pos="900430" algn="l"/>
              </a:tabLst>
            </a:pPr>
            <a:r>
              <a:rPr lang="sr-Cyrl-RS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бира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и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примјењује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најпогоднију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наредбу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понављања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у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зависности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од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дате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проблемске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ситуације</a:t>
            </a:r>
            <a:r>
              <a:rPr lang="sr-Cyrl-RS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en-US" sz="2000" dirty="0">
              <a:solidFill>
                <a:schemeClr val="tx1"/>
              </a:solidFill>
              <a:effectLst/>
              <a:latin typeface="Aldrich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12" name="Google Shape;812;p35"/>
          <p:cNvSpPr txBox="1">
            <a:spLocks noGrp="1"/>
          </p:cNvSpPr>
          <p:nvPr>
            <p:ph type="title"/>
          </p:nvPr>
        </p:nvSpPr>
        <p:spPr>
          <a:xfrm>
            <a:off x="496678" y="32655"/>
            <a:ext cx="550591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400" dirty="0"/>
              <a:t>Наредба понављања</a:t>
            </a:r>
            <a:endParaRPr sz="2400" dirty="0"/>
          </a:p>
        </p:txBody>
      </p:sp>
      <p:grpSp>
        <p:nvGrpSpPr>
          <p:cNvPr id="813" name="Google Shape;813;p35"/>
          <p:cNvGrpSpPr/>
          <p:nvPr/>
        </p:nvGrpSpPr>
        <p:grpSpPr>
          <a:xfrm>
            <a:off x="6231194" y="895494"/>
            <a:ext cx="2681620" cy="1973068"/>
            <a:chOff x="1259648" y="1678376"/>
            <a:chExt cx="3426788" cy="2448157"/>
          </a:xfrm>
        </p:grpSpPr>
        <p:pic>
          <p:nvPicPr>
            <p:cNvPr id="814" name="Google Shape;814;p35"/>
            <p:cNvPicPr preferRelativeResize="0"/>
            <p:nvPr/>
          </p:nvPicPr>
          <p:blipFill rotWithShape="1">
            <a:blip r:embed="rId4">
              <a:alphaModFix/>
            </a:blip>
            <a:srcRect l="3254" r="1307"/>
            <a:stretch/>
          </p:blipFill>
          <p:spPr>
            <a:xfrm>
              <a:off x="1259648" y="1678383"/>
              <a:ext cx="3426788" cy="2448149"/>
            </a:xfrm>
            <a:prstGeom prst="roundRect">
              <a:avLst>
                <a:gd name="adj" fmla="val 3654"/>
              </a:avLst>
            </a:pr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815" name="Google Shape;815;p35"/>
            <p:cNvPicPr preferRelativeResize="0"/>
            <p:nvPr/>
          </p:nvPicPr>
          <p:blipFill rotWithShape="1">
            <a:blip r:embed="rId5">
              <a:alphaModFix amt="50000"/>
            </a:blip>
            <a:srcRect l="3254" r="1307"/>
            <a:stretch/>
          </p:blipFill>
          <p:spPr>
            <a:xfrm>
              <a:off x="1259648" y="1678376"/>
              <a:ext cx="3426788" cy="2448149"/>
            </a:xfrm>
            <a:prstGeom prst="roundRect">
              <a:avLst>
                <a:gd name="adj" fmla="val 3654"/>
              </a:avLst>
            </a:pr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816" name="Google Shape;816;p35"/>
          <p:cNvSpPr/>
          <p:nvPr/>
        </p:nvSpPr>
        <p:spPr>
          <a:xfrm flipH="1">
            <a:off x="966280" y="2356532"/>
            <a:ext cx="934551" cy="747799"/>
          </a:xfrm>
          <a:custGeom>
            <a:avLst/>
            <a:gdLst/>
            <a:ahLst/>
            <a:cxnLst/>
            <a:rect l="l" t="t" r="r" b="b"/>
            <a:pathLst>
              <a:path w="15860" h="16187" extrusionOk="0">
                <a:moveTo>
                  <a:pt x="1717" y="0"/>
                </a:moveTo>
                <a:cubicBezTo>
                  <a:pt x="1186" y="0"/>
                  <a:pt x="859" y="204"/>
                  <a:pt x="532" y="531"/>
                </a:cubicBezTo>
                <a:cubicBezTo>
                  <a:pt x="1" y="1022"/>
                  <a:pt x="1" y="2044"/>
                  <a:pt x="696" y="2575"/>
                </a:cubicBezTo>
                <a:lnTo>
                  <a:pt x="15860" y="16186"/>
                </a:lnTo>
                <a:lnTo>
                  <a:pt x="15860" y="12467"/>
                </a:lnTo>
                <a:lnTo>
                  <a:pt x="15860" y="12262"/>
                </a:lnTo>
                <a:lnTo>
                  <a:pt x="2576" y="368"/>
                </a:lnTo>
                <a:cubicBezTo>
                  <a:pt x="2371" y="204"/>
                  <a:pt x="2044" y="0"/>
                  <a:pt x="1717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35"/>
          <p:cNvSpPr/>
          <p:nvPr/>
        </p:nvSpPr>
        <p:spPr>
          <a:xfrm flipH="1">
            <a:off x="1502236" y="1382975"/>
            <a:ext cx="1490739" cy="949406"/>
          </a:xfrm>
          <a:custGeom>
            <a:avLst/>
            <a:gdLst/>
            <a:ahLst/>
            <a:cxnLst/>
            <a:rect l="l" t="t" r="r" b="b"/>
            <a:pathLst>
              <a:path w="22809" h="18394" extrusionOk="0">
                <a:moveTo>
                  <a:pt x="1" y="0"/>
                </a:moveTo>
                <a:lnTo>
                  <a:pt x="20070" y="18026"/>
                </a:lnTo>
                <a:cubicBezTo>
                  <a:pt x="20438" y="18393"/>
                  <a:pt x="20765" y="18393"/>
                  <a:pt x="21092" y="18393"/>
                </a:cubicBezTo>
                <a:cubicBezTo>
                  <a:pt x="21460" y="18393"/>
                  <a:pt x="21950" y="18189"/>
                  <a:pt x="22114" y="17862"/>
                </a:cubicBezTo>
                <a:cubicBezTo>
                  <a:pt x="22809" y="17372"/>
                  <a:pt x="22645" y="16350"/>
                  <a:pt x="22114" y="15818"/>
                </a:cubicBezTo>
                <a:lnTo>
                  <a:pt x="4415" y="0"/>
                </a:ln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35"/>
          <p:cNvSpPr/>
          <p:nvPr/>
        </p:nvSpPr>
        <p:spPr>
          <a:xfrm flipH="1">
            <a:off x="2355049" y="1382984"/>
            <a:ext cx="1165141" cy="736588"/>
          </a:xfrm>
          <a:custGeom>
            <a:avLst/>
            <a:gdLst/>
            <a:ahLst/>
            <a:cxnLst/>
            <a:rect l="l" t="t" r="r" b="b"/>
            <a:pathLst>
              <a:path w="22809" h="18394" extrusionOk="0">
                <a:moveTo>
                  <a:pt x="1" y="0"/>
                </a:moveTo>
                <a:lnTo>
                  <a:pt x="20070" y="18026"/>
                </a:lnTo>
                <a:cubicBezTo>
                  <a:pt x="20438" y="18393"/>
                  <a:pt x="20765" y="18393"/>
                  <a:pt x="21092" y="18393"/>
                </a:cubicBezTo>
                <a:cubicBezTo>
                  <a:pt x="21460" y="18393"/>
                  <a:pt x="21950" y="18189"/>
                  <a:pt x="22114" y="17862"/>
                </a:cubicBezTo>
                <a:cubicBezTo>
                  <a:pt x="22809" y="17372"/>
                  <a:pt x="22645" y="16350"/>
                  <a:pt x="22114" y="15818"/>
                </a:cubicBezTo>
                <a:lnTo>
                  <a:pt x="4415" y="0"/>
                </a:ln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35"/>
          <p:cNvSpPr/>
          <p:nvPr/>
        </p:nvSpPr>
        <p:spPr>
          <a:xfrm flipH="1">
            <a:off x="2934657" y="3514607"/>
            <a:ext cx="1443743" cy="911041"/>
          </a:xfrm>
          <a:custGeom>
            <a:avLst/>
            <a:gdLst/>
            <a:ahLst/>
            <a:cxnLst/>
            <a:rect l="l" t="t" r="r" b="b"/>
            <a:pathLst>
              <a:path w="24157" h="19743" extrusionOk="0">
                <a:moveTo>
                  <a:pt x="1676" y="0"/>
                </a:moveTo>
                <a:cubicBezTo>
                  <a:pt x="1185" y="0"/>
                  <a:pt x="818" y="164"/>
                  <a:pt x="491" y="532"/>
                </a:cubicBezTo>
                <a:cubicBezTo>
                  <a:pt x="0" y="1022"/>
                  <a:pt x="0" y="2044"/>
                  <a:pt x="654" y="2575"/>
                </a:cubicBezTo>
                <a:lnTo>
                  <a:pt x="19742" y="19743"/>
                </a:lnTo>
                <a:lnTo>
                  <a:pt x="24157" y="19743"/>
                </a:lnTo>
                <a:lnTo>
                  <a:pt x="2534" y="327"/>
                </a:lnTo>
                <a:cubicBezTo>
                  <a:pt x="2371" y="0"/>
                  <a:pt x="2044" y="0"/>
                  <a:pt x="1676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1" name="Google Shape;821;p35"/>
          <p:cNvGrpSpPr/>
          <p:nvPr/>
        </p:nvGrpSpPr>
        <p:grpSpPr>
          <a:xfrm>
            <a:off x="6136232" y="720297"/>
            <a:ext cx="492658" cy="106303"/>
            <a:chOff x="-3037735" y="-542969"/>
            <a:chExt cx="581170" cy="125387"/>
          </a:xfrm>
        </p:grpSpPr>
        <p:sp>
          <p:nvSpPr>
            <p:cNvPr id="822" name="Google Shape;822;p35"/>
            <p:cNvSpPr/>
            <p:nvPr/>
          </p:nvSpPr>
          <p:spPr>
            <a:xfrm>
              <a:off x="-3034700" y="-537273"/>
              <a:ext cx="575099" cy="114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823" name="Google Shape;823;p35"/>
            <p:cNvGrpSpPr/>
            <p:nvPr/>
          </p:nvGrpSpPr>
          <p:grpSpPr>
            <a:xfrm>
              <a:off x="-3037735" y="-542969"/>
              <a:ext cx="581170" cy="125387"/>
              <a:chOff x="4390000" y="182175"/>
              <a:chExt cx="419375" cy="90473"/>
            </a:xfrm>
          </p:grpSpPr>
          <p:sp>
            <p:nvSpPr>
              <p:cNvPr id="824" name="Google Shape;824;p35"/>
              <p:cNvSpPr/>
              <p:nvPr/>
            </p:nvSpPr>
            <p:spPr>
              <a:xfrm>
                <a:off x="4390000" y="182175"/>
                <a:ext cx="419375" cy="90473"/>
              </a:xfrm>
              <a:custGeom>
                <a:avLst/>
                <a:gdLst/>
                <a:ahLst/>
                <a:cxnLst/>
                <a:rect l="l" t="t" r="r" b="b"/>
                <a:pathLst>
                  <a:path w="8835" h="1906" extrusionOk="0">
                    <a:moveTo>
                      <a:pt x="7882" y="155"/>
                    </a:moveTo>
                    <a:cubicBezTo>
                      <a:pt x="8323" y="155"/>
                      <a:pt x="8680" y="512"/>
                      <a:pt x="8680" y="953"/>
                    </a:cubicBezTo>
                    <a:cubicBezTo>
                      <a:pt x="8680" y="1393"/>
                      <a:pt x="8323" y="1750"/>
                      <a:pt x="7882" y="1750"/>
                    </a:cubicBezTo>
                    <a:lnTo>
                      <a:pt x="953" y="1750"/>
                    </a:lnTo>
                    <a:cubicBezTo>
                      <a:pt x="512" y="1750"/>
                      <a:pt x="155" y="1393"/>
                      <a:pt x="155" y="953"/>
                    </a:cubicBezTo>
                    <a:cubicBezTo>
                      <a:pt x="155" y="512"/>
                      <a:pt x="512" y="155"/>
                      <a:pt x="953" y="155"/>
                    </a:cubicBezTo>
                    <a:close/>
                    <a:moveTo>
                      <a:pt x="953" y="0"/>
                    </a:moveTo>
                    <a:cubicBezTo>
                      <a:pt x="429" y="0"/>
                      <a:pt x="0" y="429"/>
                      <a:pt x="0" y="953"/>
                    </a:cubicBezTo>
                    <a:cubicBezTo>
                      <a:pt x="0" y="1476"/>
                      <a:pt x="429" y="1905"/>
                      <a:pt x="953" y="1905"/>
                    </a:cubicBezTo>
                    <a:lnTo>
                      <a:pt x="7882" y="1905"/>
                    </a:lnTo>
                    <a:cubicBezTo>
                      <a:pt x="8406" y="1905"/>
                      <a:pt x="8835" y="1476"/>
                      <a:pt x="8835" y="953"/>
                    </a:cubicBezTo>
                    <a:cubicBezTo>
                      <a:pt x="8835" y="429"/>
                      <a:pt x="8406" y="0"/>
                      <a:pt x="78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35"/>
              <p:cNvSpPr/>
              <p:nvPr/>
            </p:nvSpPr>
            <p:spPr>
              <a:xfrm>
                <a:off x="4464048" y="201352"/>
                <a:ext cx="52024" cy="52072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97" extrusionOk="0">
                    <a:moveTo>
                      <a:pt x="548" y="144"/>
                    </a:moveTo>
                    <a:cubicBezTo>
                      <a:pt x="774" y="144"/>
                      <a:pt x="953" y="322"/>
                      <a:pt x="953" y="549"/>
                    </a:cubicBezTo>
                    <a:cubicBezTo>
                      <a:pt x="953" y="763"/>
                      <a:pt x="774" y="941"/>
                      <a:pt x="548" y="941"/>
                    </a:cubicBezTo>
                    <a:cubicBezTo>
                      <a:pt x="333" y="941"/>
                      <a:pt x="155" y="763"/>
                      <a:pt x="155" y="549"/>
                    </a:cubicBezTo>
                    <a:cubicBezTo>
                      <a:pt x="155" y="322"/>
                      <a:pt x="333" y="144"/>
                      <a:pt x="548" y="144"/>
                    </a:cubicBezTo>
                    <a:close/>
                    <a:moveTo>
                      <a:pt x="548" y="1"/>
                    </a:moveTo>
                    <a:cubicBezTo>
                      <a:pt x="250" y="1"/>
                      <a:pt x="0" y="251"/>
                      <a:pt x="0" y="549"/>
                    </a:cubicBezTo>
                    <a:cubicBezTo>
                      <a:pt x="0" y="846"/>
                      <a:pt x="250" y="1096"/>
                      <a:pt x="548" y="1096"/>
                    </a:cubicBezTo>
                    <a:cubicBezTo>
                      <a:pt x="845" y="1096"/>
                      <a:pt x="1095" y="846"/>
                      <a:pt x="1095" y="549"/>
                    </a:cubicBezTo>
                    <a:cubicBezTo>
                      <a:pt x="1095" y="251"/>
                      <a:pt x="845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Правоугаоник 1">
            <a:hlinkClick r:id="rId6" action="ppaction://hlinksldjump"/>
            <a:extLst>
              <a:ext uri="{FF2B5EF4-FFF2-40B4-BE49-F238E27FC236}">
                <a16:creationId xmlns:a16="http://schemas.microsoft.com/office/drawing/2014/main" id="{CA4D77F2-0D6E-979E-CD28-E47AF1223A5A}"/>
              </a:ext>
            </a:extLst>
          </p:cNvPr>
          <p:cNvSpPr/>
          <p:nvPr/>
        </p:nvSpPr>
        <p:spPr>
          <a:xfrm>
            <a:off x="8222226" y="4660490"/>
            <a:ext cx="921774" cy="4830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Права линија спајања са стрелицом 3">
            <a:extLst>
              <a:ext uri="{FF2B5EF4-FFF2-40B4-BE49-F238E27FC236}">
                <a16:creationId xmlns:a16="http://schemas.microsoft.com/office/drawing/2014/main" id="{6E23A496-EC72-9E39-98FA-C616CBA3B29F}"/>
              </a:ext>
            </a:extLst>
          </p:cNvPr>
          <p:cNvCxnSpPr/>
          <p:nvPr/>
        </p:nvCxnSpPr>
        <p:spPr>
          <a:xfrm flipH="1">
            <a:off x="8384458" y="4903839"/>
            <a:ext cx="648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10574685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35"/>
          <p:cNvSpPr/>
          <p:nvPr/>
        </p:nvSpPr>
        <p:spPr>
          <a:xfrm flipH="1">
            <a:off x="5832514" y="629506"/>
            <a:ext cx="3314982" cy="2474825"/>
          </a:xfrm>
          <a:prstGeom prst="roundRect">
            <a:avLst>
              <a:gd name="adj" fmla="val 3396"/>
            </a:avLst>
          </a:prstGeom>
          <a:solidFill>
            <a:schemeClr val="accent1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35"/>
          <p:cNvSpPr txBox="1">
            <a:spLocks noGrp="1"/>
          </p:cNvSpPr>
          <p:nvPr>
            <p:ph type="body" idx="1"/>
          </p:nvPr>
        </p:nvSpPr>
        <p:spPr>
          <a:xfrm>
            <a:off x="412778" y="954599"/>
            <a:ext cx="5185054" cy="394923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  <a:tabLst>
                <a:tab pos="900430" algn="l"/>
              </a:tabLst>
            </a:pPr>
            <a:r>
              <a:rPr lang="sr-Cyrl-RS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д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ефинише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низ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података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на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основу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типа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податка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елемената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низа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и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задате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димензије</a:t>
            </a:r>
            <a:r>
              <a:rPr lang="sr-Cyrl-RS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en-US" sz="2000" dirty="0">
              <a:solidFill>
                <a:schemeClr val="tx1"/>
              </a:solidFill>
              <a:effectLst/>
              <a:latin typeface="Aldrich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900430" algn="l"/>
              </a:tabLst>
            </a:pPr>
            <a:r>
              <a:rPr lang="sr-Cyrl-RS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о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бјашњава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принцип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приступа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елементима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низа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на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основу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индекса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елемента</a:t>
            </a:r>
            <a:r>
              <a:rPr lang="sr-Cyrl-RS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en-US" sz="2000" dirty="0">
              <a:solidFill>
                <a:schemeClr val="tx1"/>
              </a:solidFill>
              <a:effectLst/>
              <a:latin typeface="Aldrich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900430" algn="l"/>
              </a:tabLst>
            </a:pPr>
            <a:r>
              <a:rPr lang="sr-Cyrl-RS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п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римјењује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елементарне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операције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на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низовима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бројева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унос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и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испис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елемената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низа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аритметичке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операције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на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елементима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низа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sr-Cyrl-RS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</a:p>
          <a:p>
            <a:pPr marL="342900">
              <a:buFont typeface="Symbol" panose="05050102010706020507" pitchFamily="18" charset="2"/>
              <a:buChar char=""/>
              <a:tabLst>
                <a:tab pos="900430" algn="l"/>
              </a:tabLst>
            </a:pPr>
            <a:r>
              <a:rPr lang="sr-Cyrl-RS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м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оделује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и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рјешава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одговарајуће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математичке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проблеме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употребом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низова</a:t>
            </a:r>
            <a:r>
              <a:rPr lang="sr-Cyrl-RS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en-US" sz="2000" dirty="0">
              <a:solidFill>
                <a:schemeClr val="tx1"/>
              </a:solidFill>
              <a:effectLst/>
              <a:latin typeface="Aldrich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900430" algn="l"/>
              </a:tabLst>
            </a:pPr>
            <a:endParaRPr lang="en-US" sz="2000" dirty="0">
              <a:solidFill>
                <a:schemeClr val="tx1"/>
              </a:solidFill>
              <a:effectLst/>
              <a:latin typeface="Aldrich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12" name="Google Shape;812;p35"/>
          <p:cNvSpPr txBox="1">
            <a:spLocks noGrp="1"/>
          </p:cNvSpPr>
          <p:nvPr>
            <p:ph type="title"/>
          </p:nvPr>
        </p:nvSpPr>
        <p:spPr>
          <a:xfrm>
            <a:off x="46852" y="-21403"/>
            <a:ext cx="550591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400" dirty="0"/>
              <a:t>Низови</a:t>
            </a:r>
            <a:endParaRPr dirty="0"/>
          </a:p>
        </p:txBody>
      </p:sp>
      <p:grpSp>
        <p:nvGrpSpPr>
          <p:cNvPr id="813" name="Google Shape;813;p35"/>
          <p:cNvGrpSpPr/>
          <p:nvPr/>
        </p:nvGrpSpPr>
        <p:grpSpPr>
          <a:xfrm>
            <a:off x="6231194" y="895494"/>
            <a:ext cx="2681620" cy="1973068"/>
            <a:chOff x="1259648" y="1678376"/>
            <a:chExt cx="3426788" cy="2448157"/>
          </a:xfrm>
        </p:grpSpPr>
        <p:pic>
          <p:nvPicPr>
            <p:cNvPr id="814" name="Google Shape;814;p35"/>
            <p:cNvPicPr preferRelativeResize="0"/>
            <p:nvPr/>
          </p:nvPicPr>
          <p:blipFill rotWithShape="1">
            <a:blip r:embed="rId4">
              <a:alphaModFix/>
            </a:blip>
            <a:srcRect l="3254" r="1307"/>
            <a:stretch/>
          </p:blipFill>
          <p:spPr>
            <a:xfrm>
              <a:off x="1259648" y="1678383"/>
              <a:ext cx="3426788" cy="2448149"/>
            </a:xfrm>
            <a:prstGeom prst="roundRect">
              <a:avLst>
                <a:gd name="adj" fmla="val 3654"/>
              </a:avLst>
            </a:pr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815" name="Google Shape;815;p35"/>
            <p:cNvPicPr preferRelativeResize="0"/>
            <p:nvPr/>
          </p:nvPicPr>
          <p:blipFill rotWithShape="1">
            <a:blip r:embed="rId5">
              <a:alphaModFix amt="50000"/>
            </a:blip>
            <a:srcRect l="3254" r="1307"/>
            <a:stretch/>
          </p:blipFill>
          <p:spPr>
            <a:xfrm>
              <a:off x="1259648" y="1678376"/>
              <a:ext cx="3426788" cy="2448149"/>
            </a:xfrm>
            <a:prstGeom prst="roundRect">
              <a:avLst>
                <a:gd name="adj" fmla="val 3654"/>
              </a:avLst>
            </a:pr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816" name="Google Shape;816;p35"/>
          <p:cNvSpPr/>
          <p:nvPr/>
        </p:nvSpPr>
        <p:spPr>
          <a:xfrm flipH="1">
            <a:off x="966280" y="2356532"/>
            <a:ext cx="934551" cy="747799"/>
          </a:xfrm>
          <a:custGeom>
            <a:avLst/>
            <a:gdLst/>
            <a:ahLst/>
            <a:cxnLst/>
            <a:rect l="l" t="t" r="r" b="b"/>
            <a:pathLst>
              <a:path w="15860" h="16187" extrusionOk="0">
                <a:moveTo>
                  <a:pt x="1717" y="0"/>
                </a:moveTo>
                <a:cubicBezTo>
                  <a:pt x="1186" y="0"/>
                  <a:pt x="859" y="204"/>
                  <a:pt x="532" y="531"/>
                </a:cubicBezTo>
                <a:cubicBezTo>
                  <a:pt x="1" y="1022"/>
                  <a:pt x="1" y="2044"/>
                  <a:pt x="696" y="2575"/>
                </a:cubicBezTo>
                <a:lnTo>
                  <a:pt x="15860" y="16186"/>
                </a:lnTo>
                <a:lnTo>
                  <a:pt x="15860" y="12467"/>
                </a:lnTo>
                <a:lnTo>
                  <a:pt x="15860" y="12262"/>
                </a:lnTo>
                <a:lnTo>
                  <a:pt x="2576" y="368"/>
                </a:lnTo>
                <a:cubicBezTo>
                  <a:pt x="2371" y="204"/>
                  <a:pt x="2044" y="0"/>
                  <a:pt x="1717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35"/>
          <p:cNvSpPr/>
          <p:nvPr/>
        </p:nvSpPr>
        <p:spPr>
          <a:xfrm flipH="1">
            <a:off x="1502236" y="1382975"/>
            <a:ext cx="1490739" cy="949406"/>
          </a:xfrm>
          <a:custGeom>
            <a:avLst/>
            <a:gdLst/>
            <a:ahLst/>
            <a:cxnLst/>
            <a:rect l="l" t="t" r="r" b="b"/>
            <a:pathLst>
              <a:path w="22809" h="18394" extrusionOk="0">
                <a:moveTo>
                  <a:pt x="1" y="0"/>
                </a:moveTo>
                <a:lnTo>
                  <a:pt x="20070" y="18026"/>
                </a:lnTo>
                <a:cubicBezTo>
                  <a:pt x="20438" y="18393"/>
                  <a:pt x="20765" y="18393"/>
                  <a:pt x="21092" y="18393"/>
                </a:cubicBezTo>
                <a:cubicBezTo>
                  <a:pt x="21460" y="18393"/>
                  <a:pt x="21950" y="18189"/>
                  <a:pt x="22114" y="17862"/>
                </a:cubicBezTo>
                <a:cubicBezTo>
                  <a:pt x="22809" y="17372"/>
                  <a:pt x="22645" y="16350"/>
                  <a:pt x="22114" y="15818"/>
                </a:cubicBezTo>
                <a:lnTo>
                  <a:pt x="4415" y="0"/>
                </a:ln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35"/>
          <p:cNvSpPr/>
          <p:nvPr/>
        </p:nvSpPr>
        <p:spPr>
          <a:xfrm flipH="1">
            <a:off x="2355049" y="1382984"/>
            <a:ext cx="1165141" cy="736588"/>
          </a:xfrm>
          <a:custGeom>
            <a:avLst/>
            <a:gdLst/>
            <a:ahLst/>
            <a:cxnLst/>
            <a:rect l="l" t="t" r="r" b="b"/>
            <a:pathLst>
              <a:path w="22809" h="18394" extrusionOk="0">
                <a:moveTo>
                  <a:pt x="1" y="0"/>
                </a:moveTo>
                <a:lnTo>
                  <a:pt x="20070" y="18026"/>
                </a:lnTo>
                <a:cubicBezTo>
                  <a:pt x="20438" y="18393"/>
                  <a:pt x="20765" y="18393"/>
                  <a:pt x="21092" y="18393"/>
                </a:cubicBezTo>
                <a:cubicBezTo>
                  <a:pt x="21460" y="18393"/>
                  <a:pt x="21950" y="18189"/>
                  <a:pt x="22114" y="17862"/>
                </a:cubicBezTo>
                <a:cubicBezTo>
                  <a:pt x="22809" y="17372"/>
                  <a:pt x="22645" y="16350"/>
                  <a:pt x="22114" y="15818"/>
                </a:cubicBezTo>
                <a:lnTo>
                  <a:pt x="4415" y="0"/>
                </a:ln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35"/>
          <p:cNvSpPr/>
          <p:nvPr/>
        </p:nvSpPr>
        <p:spPr>
          <a:xfrm flipH="1">
            <a:off x="2934657" y="3514607"/>
            <a:ext cx="1443743" cy="911041"/>
          </a:xfrm>
          <a:custGeom>
            <a:avLst/>
            <a:gdLst/>
            <a:ahLst/>
            <a:cxnLst/>
            <a:rect l="l" t="t" r="r" b="b"/>
            <a:pathLst>
              <a:path w="24157" h="19743" extrusionOk="0">
                <a:moveTo>
                  <a:pt x="1676" y="0"/>
                </a:moveTo>
                <a:cubicBezTo>
                  <a:pt x="1185" y="0"/>
                  <a:pt x="818" y="164"/>
                  <a:pt x="491" y="532"/>
                </a:cubicBezTo>
                <a:cubicBezTo>
                  <a:pt x="0" y="1022"/>
                  <a:pt x="0" y="2044"/>
                  <a:pt x="654" y="2575"/>
                </a:cubicBezTo>
                <a:lnTo>
                  <a:pt x="19742" y="19743"/>
                </a:lnTo>
                <a:lnTo>
                  <a:pt x="24157" y="19743"/>
                </a:lnTo>
                <a:lnTo>
                  <a:pt x="2534" y="327"/>
                </a:lnTo>
                <a:cubicBezTo>
                  <a:pt x="2371" y="0"/>
                  <a:pt x="2044" y="0"/>
                  <a:pt x="1676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1" name="Google Shape;821;p35"/>
          <p:cNvGrpSpPr/>
          <p:nvPr/>
        </p:nvGrpSpPr>
        <p:grpSpPr>
          <a:xfrm>
            <a:off x="6076336" y="677801"/>
            <a:ext cx="492658" cy="106303"/>
            <a:chOff x="-3037735" y="-542969"/>
            <a:chExt cx="581170" cy="125387"/>
          </a:xfrm>
        </p:grpSpPr>
        <p:sp>
          <p:nvSpPr>
            <p:cNvPr id="822" name="Google Shape;822;p35"/>
            <p:cNvSpPr/>
            <p:nvPr/>
          </p:nvSpPr>
          <p:spPr>
            <a:xfrm>
              <a:off x="-3034701" y="-537273"/>
              <a:ext cx="575100" cy="114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23" name="Google Shape;823;p35"/>
            <p:cNvGrpSpPr/>
            <p:nvPr/>
          </p:nvGrpSpPr>
          <p:grpSpPr>
            <a:xfrm>
              <a:off x="-3037735" y="-542969"/>
              <a:ext cx="581170" cy="125387"/>
              <a:chOff x="4390000" y="182175"/>
              <a:chExt cx="419375" cy="90473"/>
            </a:xfrm>
          </p:grpSpPr>
          <p:sp>
            <p:nvSpPr>
              <p:cNvPr id="824" name="Google Shape;824;p35"/>
              <p:cNvSpPr/>
              <p:nvPr/>
            </p:nvSpPr>
            <p:spPr>
              <a:xfrm>
                <a:off x="4390000" y="182175"/>
                <a:ext cx="419375" cy="90473"/>
              </a:xfrm>
              <a:custGeom>
                <a:avLst/>
                <a:gdLst/>
                <a:ahLst/>
                <a:cxnLst/>
                <a:rect l="l" t="t" r="r" b="b"/>
                <a:pathLst>
                  <a:path w="8835" h="1906" extrusionOk="0">
                    <a:moveTo>
                      <a:pt x="7882" y="155"/>
                    </a:moveTo>
                    <a:cubicBezTo>
                      <a:pt x="8323" y="155"/>
                      <a:pt x="8680" y="512"/>
                      <a:pt x="8680" y="953"/>
                    </a:cubicBezTo>
                    <a:cubicBezTo>
                      <a:pt x="8680" y="1393"/>
                      <a:pt x="8323" y="1750"/>
                      <a:pt x="7882" y="1750"/>
                    </a:cubicBezTo>
                    <a:lnTo>
                      <a:pt x="953" y="1750"/>
                    </a:lnTo>
                    <a:cubicBezTo>
                      <a:pt x="512" y="1750"/>
                      <a:pt x="155" y="1393"/>
                      <a:pt x="155" y="953"/>
                    </a:cubicBezTo>
                    <a:cubicBezTo>
                      <a:pt x="155" y="512"/>
                      <a:pt x="512" y="155"/>
                      <a:pt x="953" y="155"/>
                    </a:cubicBezTo>
                    <a:close/>
                    <a:moveTo>
                      <a:pt x="953" y="0"/>
                    </a:moveTo>
                    <a:cubicBezTo>
                      <a:pt x="429" y="0"/>
                      <a:pt x="0" y="429"/>
                      <a:pt x="0" y="953"/>
                    </a:cubicBezTo>
                    <a:cubicBezTo>
                      <a:pt x="0" y="1476"/>
                      <a:pt x="429" y="1905"/>
                      <a:pt x="953" y="1905"/>
                    </a:cubicBezTo>
                    <a:lnTo>
                      <a:pt x="7882" y="1905"/>
                    </a:lnTo>
                    <a:cubicBezTo>
                      <a:pt x="8406" y="1905"/>
                      <a:pt x="8835" y="1476"/>
                      <a:pt x="8835" y="953"/>
                    </a:cubicBezTo>
                    <a:cubicBezTo>
                      <a:pt x="8835" y="429"/>
                      <a:pt x="8406" y="0"/>
                      <a:pt x="78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35"/>
              <p:cNvSpPr/>
              <p:nvPr/>
            </p:nvSpPr>
            <p:spPr>
              <a:xfrm>
                <a:off x="4464048" y="201352"/>
                <a:ext cx="52024" cy="52072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97" extrusionOk="0">
                    <a:moveTo>
                      <a:pt x="548" y="144"/>
                    </a:moveTo>
                    <a:cubicBezTo>
                      <a:pt x="774" y="144"/>
                      <a:pt x="953" y="322"/>
                      <a:pt x="953" y="549"/>
                    </a:cubicBezTo>
                    <a:cubicBezTo>
                      <a:pt x="953" y="763"/>
                      <a:pt x="774" y="941"/>
                      <a:pt x="548" y="941"/>
                    </a:cubicBezTo>
                    <a:cubicBezTo>
                      <a:pt x="333" y="941"/>
                      <a:pt x="155" y="763"/>
                      <a:pt x="155" y="549"/>
                    </a:cubicBezTo>
                    <a:cubicBezTo>
                      <a:pt x="155" y="322"/>
                      <a:pt x="333" y="144"/>
                      <a:pt x="548" y="144"/>
                    </a:cubicBezTo>
                    <a:close/>
                    <a:moveTo>
                      <a:pt x="548" y="1"/>
                    </a:moveTo>
                    <a:cubicBezTo>
                      <a:pt x="250" y="1"/>
                      <a:pt x="0" y="251"/>
                      <a:pt x="0" y="549"/>
                    </a:cubicBezTo>
                    <a:cubicBezTo>
                      <a:pt x="0" y="846"/>
                      <a:pt x="250" y="1096"/>
                      <a:pt x="548" y="1096"/>
                    </a:cubicBezTo>
                    <a:cubicBezTo>
                      <a:pt x="845" y="1096"/>
                      <a:pt x="1095" y="846"/>
                      <a:pt x="1095" y="549"/>
                    </a:cubicBezTo>
                    <a:cubicBezTo>
                      <a:pt x="1095" y="251"/>
                      <a:pt x="845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Правоугаоник 1">
            <a:hlinkClick r:id="rId6" action="ppaction://hlinksldjump"/>
            <a:extLst>
              <a:ext uri="{FF2B5EF4-FFF2-40B4-BE49-F238E27FC236}">
                <a16:creationId xmlns:a16="http://schemas.microsoft.com/office/drawing/2014/main" id="{CA4D77F2-0D6E-979E-CD28-E47AF1223A5A}"/>
              </a:ext>
            </a:extLst>
          </p:cNvPr>
          <p:cNvSpPr/>
          <p:nvPr/>
        </p:nvSpPr>
        <p:spPr>
          <a:xfrm>
            <a:off x="8222226" y="4660490"/>
            <a:ext cx="921774" cy="4830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Права линија спајања са стрелицом 3">
            <a:extLst>
              <a:ext uri="{FF2B5EF4-FFF2-40B4-BE49-F238E27FC236}">
                <a16:creationId xmlns:a16="http://schemas.microsoft.com/office/drawing/2014/main" id="{6E23A496-EC72-9E39-98FA-C616CBA3B29F}"/>
              </a:ext>
            </a:extLst>
          </p:cNvPr>
          <p:cNvCxnSpPr/>
          <p:nvPr/>
        </p:nvCxnSpPr>
        <p:spPr>
          <a:xfrm flipH="1">
            <a:off x="8384458" y="4903839"/>
            <a:ext cx="648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40521142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35"/>
          <p:cNvSpPr/>
          <p:nvPr/>
        </p:nvSpPr>
        <p:spPr>
          <a:xfrm flipH="1">
            <a:off x="5832514" y="629506"/>
            <a:ext cx="3314982" cy="2474825"/>
          </a:xfrm>
          <a:prstGeom prst="roundRect">
            <a:avLst>
              <a:gd name="adj" fmla="val 3396"/>
            </a:avLst>
          </a:prstGeom>
          <a:solidFill>
            <a:schemeClr val="accent1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35"/>
          <p:cNvSpPr txBox="1">
            <a:spLocks noGrp="1"/>
          </p:cNvSpPr>
          <p:nvPr>
            <p:ph type="body" idx="1"/>
          </p:nvPr>
        </p:nvSpPr>
        <p:spPr>
          <a:xfrm>
            <a:off x="412778" y="954600"/>
            <a:ext cx="5185054" cy="32833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  <a:tabLst>
                <a:tab pos="900430" algn="l"/>
              </a:tabLst>
            </a:pPr>
            <a:r>
              <a:rPr lang="sr-Cyrl-RS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и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зводи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основне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операције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са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стринговима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унос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и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испис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стринга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спајање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два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стринга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одређивање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дужине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стринга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sr-Cyrl-RS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en-US" sz="2000" dirty="0">
              <a:solidFill>
                <a:schemeClr val="tx1"/>
              </a:solidFill>
              <a:effectLst/>
              <a:latin typeface="Aldrich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61950" indent="-247650"/>
            <a:r>
              <a:rPr lang="sr-Cyrl-RS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</a:rPr>
              <a:t>самостално р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</a:rPr>
              <a:t>јешава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</a:rPr>
              <a:t> </a:t>
            </a:r>
            <a:r>
              <a:rPr lang="sr-Cyrl-RS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</a:rPr>
              <a:t>сложене задатке комбинацијом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</a:rPr>
              <a:t>различит</a:t>
            </a:r>
            <a:r>
              <a:rPr lang="sr-Cyrl-RS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</a:rPr>
              <a:t>их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</a:rPr>
              <a:t>алгоритамск</a:t>
            </a:r>
            <a:r>
              <a:rPr lang="sr-Cyrl-RS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</a:rPr>
              <a:t>их структура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</a:rPr>
              <a:t> и </a:t>
            </a:r>
            <a:r>
              <a:rPr lang="sr-Cyrl-RS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</a:rPr>
              <a:t>различитих врста</a:t>
            </a:r>
            <a: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</a:rPr>
              <a:t>података</a:t>
            </a:r>
            <a:r>
              <a:rPr lang="sr-Cyrl-RS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</a:rPr>
              <a:t>.</a:t>
            </a:r>
            <a:br>
              <a:rPr lang="bs-Latn-BA" sz="2000" dirty="0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</a:rPr>
            </a:br>
            <a:endParaRPr lang="en-US" sz="2400" dirty="0">
              <a:solidFill>
                <a:schemeClr val="tx1"/>
              </a:solidFill>
              <a:effectLst/>
              <a:latin typeface="Aldrich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12" name="Google Shape;812;p35"/>
          <p:cNvSpPr txBox="1">
            <a:spLocks noGrp="1"/>
          </p:cNvSpPr>
          <p:nvPr>
            <p:ph type="title"/>
          </p:nvPr>
        </p:nvSpPr>
        <p:spPr>
          <a:xfrm>
            <a:off x="91916" y="261492"/>
            <a:ext cx="550591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400" dirty="0"/>
              <a:t>Стрингови</a:t>
            </a:r>
            <a:endParaRPr sz="2400" dirty="0"/>
          </a:p>
        </p:txBody>
      </p:sp>
      <p:grpSp>
        <p:nvGrpSpPr>
          <p:cNvPr id="813" name="Google Shape;813;p35"/>
          <p:cNvGrpSpPr/>
          <p:nvPr/>
        </p:nvGrpSpPr>
        <p:grpSpPr>
          <a:xfrm>
            <a:off x="6231194" y="895494"/>
            <a:ext cx="2681620" cy="1973068"/>
            <a:chOff x="1259648" y="1678376"/>
            <a:chExt cx="3426788" cy="2448157"/>
          </a:xfrm>
        </p:grpSpPr>
        <p:pic>
          <p:nvPicPr>
            <p:cNvPr id="814" name="Google Shape;814;p35"/>
            <p:cNvPicPr preferRelativeResize="0"/>
            <p:nvPr/>
          </p:nvPicPr>
          <p:blipFill rotWithShape="1">
            <a:blip r:embed="rId4">
              <a:alphaModFix/>
            </a:blip>
            <a:srcRect l="3254" r="1307"/>
            <a:stretch/>
          </p:blipFill>
          <p:spPr>
            <a:xfrm>
              <a:off x="1259648" y="1678383"/>
              <a:ext cx="3426788" cy="2448149"/>
            </a:xfrm>
            <a:prstGeom prst="roundRect">
              <a:avLst>
                <a:gd name="adj" fmla="val 3654"/>
              </a:avLst>
            </a:pr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815" name="Google Shape;815;p35"/>
            <p:cNvPicPr preferRelativeResize="0"/>
            <p:nvPr/>
          </p:nvPicPr>
          <p:blipFill rotWithShape="1">
            <a:blip r:embed="rId5">
              <a:alphaModFix amt="50000"/>
            </a:blip>
            <a:srcRect l="3254" r="1307"/>
            <a:stretch/>
          </p:blipFill>
          <p:spPr>
            <a:xfrm>
              <a:off x="1259648" y="1678376"/>
              <a:ext cx="3426788" cy="2448149"/>
            </a:xfrm>
            <a:prstGeom prst="roundRect">
              <a:avLst>
                <a:gd name="adj" fmla="val 3654"/>
              </a:avLst>
            </a:pr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816" name="Google Shape;816;p35"/>
          <p:cNvSpPr/>
          <p:nvPr/>
        </p:nvSpPr>
        <p:spPr>
          <a:xfrm flipH="1">
            <a:off x="966280" y="2356532"/>
            <a:ext cx="934551" cy="747799"/>
          </a:xfrm>
          <a:custGeom>
            <a:avLst/>
            <a:gdLst/>
            <a:ahLst/>
            <a:cxnLst/>
            <a:rect l="l" t="t" r="r" b="b"/>
            <a:pathLst>
              <a:path w="15860" h="16187" extrusionOk="0">
                <a:moveTo>
                  <a:pt x="1717" y="0"/>
                </a:moveTo>
                <a:cubicBezTo>
                  <a:pt x="1186" y="0"/>
                  <a:pt x="859" y="204"/>
                  <a:pt x="532" y="531"/>
                </a:cubicBezTo>
                <a:cubicBezTo>
                  <a:pt x="1" y="1022"/>
                  <a:pt x="1" y="2044"/>
                  <a:pt x="696" y="2575"/>
                </a:cubicBezTo>
                <a:lnTo>
                  <a:pt x="15860" y="16186"/>
                </a:lnTo>
                <a:lnTo>
                  <a:pt x="15860" y="12467"/>
                </a:lnTo>
                <a:lnTo>
                  <a:pt x="15860" y="12262"/>
                </a:lnTo>
                <a:lnTo>
                  <a:pt x="2576" y="368"/>
                </a:lnTo>
                <a:cubicBezTo>
                  <a:pt x="2371" y="204"/>
                  <a:pt x="2044" y="0"/>
                  <a:pt x="1717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35"/>
          <p:cNvSpPr/>
          <p:nvPr/>
        </p:nvSpPr>
        <p:spPr>
          <a:xfrm flipH="1">
            <a:off x="1502236" y="1382975"/>
            <a:ext cx="1490739" cy="949406"/>
          </a:xfrm>
          <a:custGeom>
            <a:avLst/>
            <a:gdLst/>
            <a:ahLst/>
            <a:cxnLst/>
            <a:rect l="l" t="t" r="r" b="b"/>
            <a:pathLst>
              <a:path w="22809" h="18394" extrusionOk="0">
                <a:moveTo>
                  <a:pt x="1" y="0"/>
                </a:moveTo>
                <a:lnTo>
                  <a:pt x="20070" y="18026"/>
                </a:lnTo>
                <a:cubicBezTo>
                  <a:pt x="20438" y="18393"/>
                  <a:pt x="20765" y="18393"/>
                  <a:pt x="21092" y="18393"/>
                </a:cubicBezTo>
                <a:cubicBezTo>
                  <a:pt x="21460" y="18393"/>
                  <a:pt x="21950" y="18189"/>
                  <a:pt x="22114" y="17862"/>
                </a:cubicBezTo>
                <a:cubicBezTo>
                  <a:pt x="22809" y="17372"/>
                  <a:pt x="22645" y="16350"/>
                  <a:pt x="22114" y="15818"/>
                </a:cubicBezTo>
                <a:lnTo>
                  <a:pt x="4415" y="0"/>
                </a:ln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35"/>
          <p:cNvSpPr/>
          <p:nvPr/>
        </p:nvSpPr>
        <p:spPr>
          <a:xfrm flipH="1">
            <a:off x="2355049" y="1382984"/>
            <a:ext cx="1165141" cy="736588"/>
          </a:xfrm>
          <a:custGeom>
            <a:avLst/>
            <a:gdLst/>
            <a:ahLst/>
            <a:cxnLst/>
            <a:rect l="l" t="t" r="r" b="b"/>
            <a:pathLst>
              <a:path w="22809" h="18394" extrusionOk="0">
                <a:moveTo>
                  <a:pt x="1" y="0"/>
                </a:moveTo>
                <a:lnTo>
                  <a:pt x="20070" y="18026"/>
                </a:lnTo>
                <a:cubicBezTo>
                  <a:pt x="20438" y="18393"/>
                  <a:pt x="20765" y="18393"/>
                  <a:pt x="21092" y="18393"/>
                </a:cubicBezTo>
                <a:cubicBezTo>
                  <a:pt x="21460" y="18393"/>
                  <a:pt x="21950" y="18189"/>
                  <a:pt x="22114" y="17862"/>
                </a:cubicBezTo>
                <a:cubicBezTo>
                  <a:pt x="22809" y="17372"/>
                  <a:pt x="22645" y="16350"/>
                  <a:pt x="22114" y="15818"/>
                </a:cubicBezTo>
                <a:lnTo>
                  <a:pt x="4415" y="0"/>
                </a:ln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35"/>
          <p:cNvSpPr/>
          <p:nvPr/>
        </p:nvSpPr>
        <p:spPr>
          <a:xfrm flipH="1">
            <a:off x="2934657" y="3514607"/>
            <a:ext cx="1443743" cy="911041"/>
          </a:xfrm>
          <a:custGeom>
            <a:avLst/>
            <a:gdLst/>
            <a:ahLst/>
            <a:cxnLst/>
            <a:rect l="l" t="t" r="r" b="b"/>
            <a:pathLst>
              <a:path w="24157" h="19743" extrusionOk="0">
                <a:moveTo>
                  <a:pt x="1676" y="0"/>
                </a:moveTo>
                <a:cubicBezTo>
                  <a:pt x="1185" y="0"/>
                  <a:pt x="818" y="164"/>
                  <a:pt x="491" y="532"/>
                </a:cubicBezTo>
                <a:cubicBezTo>
                  <a:pt x="0" y="1022"/>
                  <a:pt x="0" y="2044"/>
                  <a:pt x="654" y="2575"/>
                </a:cubicBezTo>
                <a:lnTo>
                  <a:pt x="19742" y="19743"/>
                </a:lnTo>
                <a:lnTo>
                  <a:pt x="24157" y="19743"/>
                </a:lnTo>
                <a:lnTo>
                  <a:pt x="2534" y="327"/>
                </a:lnTo>
                <a:cubicBezTo>
                  <a:pt x="2371" y="0"/>
                  <a:pt x="2044" y="0"/>
                  <a:pt x="1676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1" name="Google Shape;821;p35"/>
          <p:cNvGrpSpPr/>
          <p:nvPr/>
        </p:nvGrpSpPr>
        <p:grpSpPr>
          <a:xfrm>
            <a:off x="5984865" y="709349"/>
            <a:ext cx="492658" cy="106303"/>
            <a:chOff x="-3037735" y="-542969"/>
            <a:chExt cx="581170" cy="125387"/>
          </a:xfrm>
        </p:grpSpPr>
        <p:sp>
          <p:nvSpPr>
            <p:cNvPr id="822" name="Google Shape;822;p35"/>
            <p:cNvSpPr/>
            <p:nvPr/>
          </p:nvSpPr>
          <p:spPr>
            <a:xfrm>
              <a:off x="-3034701" y="-537273"/>
              <a:ext cx="575100" cy="114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23" name="Google Shape;823;p35"/>
            <p:cNvGrpSpPr/>
            <p:nvPr/>
          </p:nvGrpSpPr>
          <p:grpSpPr>
            <a:xfrm>
              <a:off x="-3037735" y="-542969"/>
              <a:ext cx="581170" cy="125387"/>
              <a:chOff x="4390000" y="182175"/>
              <a:chExt cx="419375" cy="90473"/>
            </a:xfrm>
          </p:grpSpPr>
          <p:sp>
            <p:nvSpPr>
              <p:cNvPr id="824" name="Google Shape;824;p35"/>
              <p:cNvSpPr/>
              <p:nvPr/>
            </p:nvSpPr>
            <p:spPr>
              <a:xfrm>
                <a:off x="4390000" y="182175"/>
                <a:ext cx="419375" cy="90473"/>
              </a:xfrm>
              <a:custGeom>
                <a:avLst/>
                <a:gdLst/>
                <a:ahLst/>
                <a:cxnLst/>
                <a:rect l="l" t="t" r="r" b="b"/>
                <a:pathLst>
                  <a:path w="8835" h="1906" extrusionOk="0">
                    <a:moveTo>
                      <a:pt x="7882" y="155"/>
                    </a:moveTo>
                    <a:cubicBezTo>
                      <a:pt x="8323" y="155"/>
                      <a:pt x="8680" y="512"/>
                      <a:pt x="8680" y="953"/>
                    </a:cubicBezTo>
                    <a:cubicBezTo>
                      <a:pt x="8680" y="1393"/>
                      <a:pt x="8323" y="1750"/>
                      <a:pt x="7882" y="1750"/>
                    </a:cubicBezTo>
                    <a:lnTo>
                      <a:pt x="953" y="1750"/>
                    </a:lnTo>
                    <a:cubicBezTo>
                      <a:pt x="512" y="1750"/>
                      <a:pt x="155" y="1393"/>
                      <a:pt x="155" y="953"/>
                    </a:cubicBezTo>
                    <a:cubicBezTo>
                      <a:pt x="155" y="512"/>
                      <a:pt x="512" y="155"/>
                      <a:pt x="953" y="155"/>
                    </a:cubicBezTo>
                    <a:close/>
                    <a:moveTo>
                      <a:pt x="953" y="0"/>
                    </a:moveTo>
                    <a:cubicBezTo>
                      <a:pt x="429" y="0"/>
                      <a:pt x="0" y="429"/>
                      <a:pt x="0" y="953"/>
                    </a:cubicBezTo>
                    <a:cubicBezTo>
                      <a:pt x="0" y="1476"/>
                      <a:pt x="429" y="1905"/>
                      <a:pt x="953" y="1905"/>
                    </a:cubicBezTo>
                    <a:lnTo>
                      <a:pt x="7882" y="1905"/>
                    </a:lnTo>
                    <a:cubicBezTo>
                      <a:pt x="8406" y="1905"/>
                      <a:pt x="8835" y="1476"/>
                      <a:pt x="8835" y="953"/>
                    </a:cubicBezTo>
                    <a:cubicBezTo>
                      <a:pt x="8835" y="429"/>
                      <a:pt x="8406" y="0"/>
                      <a:pt x="78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35"/>
              <p:cNvSpPr/>
              <p:nvPr/>
            </p:nvSpPr>
            <p:spPr>
              <a:xfrm>
                <a:off x="4464048" y="201352"/>
                <a:ext cx="52024" cy="52072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97" extrusionOk="0">
                    <a:moveTo>
                      <a:pt x="548" y="144"/>
                    </a:moveTo>
                    <a:cubicBezTo>
                      <a:pt x="774" y="144"/>
                      <a:pt x="953" y="322"/>
                      <a:pt x="953" y="549"/>
                    </a:cubicBezTo>
                    <a:cubicBezTo>
                      <a:pt x="953" y="763"/>
                      <a:pt x="774" y="941"/>
                      <a:pt x="548" y="941"/>
                    </a:cubicBezTo>
                    <a:cubicBezTo>
                      <a:pt x="333" y="941"/>
                      <a:pt x="155" y="763"/>
                      <a:pt x="155" y="549"/>
                    </a:cubicBezTo>
                    <a:cubicBezTo>
                      <a:pt x="155" y="322"/>
                      <a:pt x="333" y="144"/>
                      <a:pt x="548" y="144"/>
                    </a:cubicBezTo>
                    <a:close/>
                    <a:moveTo>
                      <a:pt x="548" y="1"/>
                    </a:moveTo>
                    <a:cubicBezTo>
                      <a:pt x="250" y="1"/>
                      <a:pt x="0" y="251"/>
                      <a:pt x="0" y="549"/>
                    </a:cubicBezTo>
                    <a:cubicBezTo>
                      <a:pt x="0" y="846"/>
                      <a:pt x="250" y="1096"/>
                      <a:pt x="548" y="1096"/>
                    </a:cubicBezTo>
                    <a:cubicBezTo>
                      <a:pt x="845" y="1096"/>
                      <a:pt x="1095" y="846"/>
                      <a:pt x="1095" y="549"/>
                    </a:cubicBezTo>
                    <a:cubicBezTo>
                      <a:pt x="1095" y="251"/>
                      <a:pt x="845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Правоугаоник 1">
            <a:hlinkClick r:id="rId6" action="ppaction://hlinksldjump"/>
            <a:extLst>
              <a:ext uri="{FF2B5EF4-FFF2-40B4-BE49-F238E27FC236}">
                <a16:creationId xmlns:a16="http://schemas.microsoft.com/office/drawing/2014/main" id="{CA4D77F2-0D6E-979E-CD28-E47AF1223A5A}"/>
              </a:ext>
            </a:extLst>
          </p:cNvPr>
          <p:cNvSpPr/>
          <p:nvPr/>
        </p:nvSpPr>
        <p:spPr>
          <a:xfrm>
            <a:off x="8222226" y="4660490"/>
            <a:ext cx="921774" cy="4830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Права линија спајања са стрелицом 3">
            <a:extLst>
              <a:ext uri="{FF2B5EF4-FFF2-40B4-BE49-F238E27FC236}">
                <a16:creationId xmlns:a16="http://schemas.microsoft.com/office/drawing/2014/main" id="{6E23A496-EC72-9E39-98FA-C616CBA3B29F}"/>
              </a:ext>
            </a:extLst>
          </p:cNvPr>
          <p:cNvCxnSpPr/>
          <p:nvPr/>
        </p:nvCxnSpPr>
        <p:spPr>
          <a:xfrm flipH="1">
            <a:off x="8384458" y="4903839"/>
            <a:ext cx="648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38656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32"/>
          <p:cNvSpPr/>
          <p:nvPr/>
        </p:nvSpPr>
        <p:spPr>
          <a:xfrm>
            <a:off x="3702060" y="1930419"/>
            <a:ext cx="1739885" cy="1739885"/>
          </a:xfrm>
          <a:custGeom>
            <a:avLst/>
            <a:gdLst/>
            <a:ahLst/>
            <a:cxnLst/>
            <a:rect l="l" t="t" r="r" b="b"/>
            <a:pathLst>
              <a:path w="27756" h="27756" extrusionOk="0">
                <a:moveTo>
                  <a:pt x="13878" y="0"/>
                </a:moveTo>
                <a:cubicBezTo>
                  <a:pt x="6217" y="0"/>
                  <a:pt x="0" y="6211"/>
                  <a:pt x="0" y="13878"/>
                </a:cubicBezTo>
                <a:cubicBezTo>
                  <a:pt x="0" y="21539"/>
                  <a:pt x="6217" y="27756"/>
                  <a:pt x="13878" y="27756"/>
                </a:cubicBezTo>
                <a:cubicBezTo>
                  <a:pt x="21545" y="27756"/>
                  <a:pt x="27756" y="21539"/>
                  <a:pt x="27756" y="13878"/>
                </a:cubicBezTo>
                <a:cubicBezTo>
                  <a:pt x="27756" y="6211"/>
                  <a:pt x="21545" y="0"/>
                  <a:pt x="138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32"/>
          <p:cNvSpPr/>
          <p:nvPr/>
        </p:nvSpPr>
        <p:spPr>
          <a:xfrm>
            <a:off x="3545345" y="1773705"/>
            <a:ext cx="2053310" cy="2053310"/>
          </a:xfrm>
          <a:custGeom>
            <a:avLst/>
            <a:gdLst/>
            <a:ahLst/>
            <a:cxnLst/>
            <a:rect l="l" t="t" r="r" b="b"/>
            <a:pathLst>
              <a:path w="32756" h="32756" fill="none" extrusionOk="0">
                <a:moveTo>
                  <a:pt x="16378" y="32755"/>
                </a:moveTo>
                <a:lnTo>
                  <a:pt x="16378" y="32755"/>
                </a:lnTo>
                <a:cubicBezTo>
                  <a:pt x="7331" y="32755"/>
                  <a:pt x="1" y="25418"/>
                  <a:pt x="1" y="16378"/>
                </a:cubicBezTo>
                <a:lnTo>
                  <a:pt x="1" y="16378"/>
                </a:lnTo>
                <a:cubicBezTo>
                  <a:pt x="1" y="7331"/>
                  <a:pt x="7331" y="1"/>
                  <a:pt x="16378" y="1"/>
                </a:cubicBezTo>
                <a:lnTo>
                  <a:pt x="16378" y="1"/>
                </a:lnTo>
                <a:cubicBezTo>
                  <a:pt x="25425" y="1"/>
                  <a:pt x="32755" y="7331"/>
                  <a:pt x="32755" y="16378"/>
                </a:cubicBezTo>
                <a:lnTo>
                  <a:pt x="32755" y="16378"/>
                </a:lnTo>
                <a:cubicBezTo>
                  <a:pt x="32755" y="25418"/>
                  <a:pt x="25425" y="32755"/>
                  <a:pt x="16378" y="32755"/>
                </a:cubicBezTo>
                <a:close/>
              </a:path>
            </a:pathLst>
          </a:custGeom>
          <a:solidFill>
            <a:srgbClr val="FFFFFF"/>
          </a:solidFill>
          <a:ln w="285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32"/>
          <p:cNvSpPr/>
          <p:nvPr/>
        </p:nvSpPr>
        <p:spPr>
          <a:xfrm>
            <a:off x="4040005" y="2403843"/>
            <a:ext cx="1063969" cy="674050"/>
          </a:xfrm>
          <a:custGeom>
            <a:avLst/>
            <a:gdLst/>
            <a:ahLst/>
            <a:cxnLst/>
            <a:rect l="l" t="t" r="r" b="b"/>
            <a:pathLst>
              <a:path w="13095" h="8296" extrusionOk="0">
                <a:moveTo>
                  <a:pt x="1289" y="0"/>
                </a:moveTo>
                <a:cubicBezTo>
                  <a:pt x="576" y="0"/>
                  <a:pt x="0" y="602"/>
                  <a:pt x="0" y="1341"/>
                </a:cubicBezTo>
                <a:lnTo>
                  <a:pt x="0" y="6955"/>
                </a:lnTo>
                <a:cubicBezTo>
                  <a:pt x="0" y="7693"/>
                  <a:pt x="576" y="8296"/>
                  <a:pt x="1289" y="8296"/>
                </a:cubicBezTo>
                <a:lnTo>
                  <a:pt x="11805" y="8296"/>
                </a:lnTo>
                <a:cubicBezTo>
                  <a:pt x="12518" y="8296"/>
                  <a:pt x="13094" y="7693"/>
                  <a:pt x="13094" y="6955"/>
                </a:cubicBezTo>
                <a:lnTo>
                  <a:pt x="13094" y="1341"/>
                </a:lnTo>
                <a:cubicBezTo>
                  <a:pt x="13094" y="602"/>
                  <a:pt x="12518" y="7"/>
                  <a:pt x="11805" y="0"/>
                </a:cubicBezTo>
                <a:close/>
              </a:path>
            </a:pathLst>
          </a:custGeom>
          <a:solidFill>
            <a:srgbClr val="FFFFFF"/>
          </a:solidFill>
          <a:ln w="975" cap="flat" cmpd="sng">
            <a:solidFill>
              <a:srgbClr val="507FB5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32"/>
          <p:cNvSpPr/>
          <p:nvPr/>
        </p:nvSpPr>
        <p:spPr>
          <a:xfrm>
            <a:off x="4040005" y="2404331"/>
            <a:ext cx="1063969" cy="673563"/>
          </a:xfrm>
          <a:custGeom>
            <a:avLst/>
            <a:gdLst/>
            <a:ahLst/>
            <a:cxnLst/>
            <a:rect l="l" t="t" r="r" b="b"/>
            <a:pathLst>
              <a:path w="13095" h="8290" extrusionOk="0">
                <a:moveTo>
                  <a:pt x="1289" y="1"/>
                </a:moveTo>
                <a:cubicBezTo>
                  <a:pt x="576" y="1"/>
                  <a:pt x="0" y="596"/>
                  <a:pt x="0" y="1341"/>
                </a:cubicBezTo>
                <a:lnTo>
                  <a:pt x="0" y="6949"/>
                </a:lnTo>
                <a:cubicBezTo>
                  <a:pt x="0" y="7687"/>
                  <a:pt x="576" y="8290"/>
                  <a:pt x="1289" y="8290"/>
                </a:cubicBezTo>
                <a:lnTo>
                  <a:pt x="11805" y="8290"/>
                </a:lnTo>
                <a:cubicBezTo>
                  <a:pt x="12518" y="8290"/>
                  <a:pt x="13094" y="7687"/>
                  <a:pt x="13094" y="6949"/>
                </a:cubicBezTo>
                <a:lnTo>
                  <a:pt x="13094" y="1341"/>
                </a:lnTo>
                <a:cubicBezTo>
                  <a:pt x="13094" y="596"/>
                  <a:pt x="12518" y="1"/>
                  <a:pt x="11805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5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32"/>
          <p:cNvSpPr/>
          <p:nvPr/>
        </p:nvSpPr>
        <p:spPr>
          <a:xfrm>
            <a:off x="4128895" y="2490132"/>
            <a:ext cx="886113" cy="506756"/>
          </a:xfrm>
          <a:custGeom>
            <a:avLst/>
            <a:gdLst/>
            <a:ahLst/>
            <a:cxnLst/>
            <a:rect l="l" t="t" r="r" b="b"/>
            <a:pathLst>
              <a:path w="10906" h="6237" extrusionOk="0">
                <a:moveTo>
                  <a:pt x="240" y="0"/>
                </a:moveTo>
                <a:cubicBezTo>
                  <a:pt x="104" y="0"/>
                  <a:pt x="0" y="110"/>
                  <a:pt x="0" y="240"/>
                </a:cubicBezTo>
                <a:lnTo>
                  <a:pt x="0" y="5997"/>
                </a:lnTo>
                <a:cubicBezTo>
                  <a:pt x="0" y="6126"/>
                  <a:pt x="104" y="6236"/>
                  <a:pt x="240" y="6236"/>
                </a:cubicBezTo>
                <a:lnTo>
                  <a:pt x="10673" y="6236"/>
                </a:lnTo>
                <a:cubicBezTo>
                  <a:pt x="10802" y="6236"/>
                  <a:pt x="10906" y="6126"/>
                  <a:pt x="10906" y="5997"/>
                </a:cubicBezTo>
                <a:lnTo>
                  <a:pt x="10906" y="240"/>
                </a:lnTo>
                <a:cubicBezTo>
                  <a:pt x="10906" y="110"/>
                  <a:pt x="10802" y="0"/>
                  <a:pt x="10673" y="0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32"/>
          <p:cNvSpPr/>
          <p:nvPr/>
        </p:nvSpPr>
        <p:spPr>
          <a:xfrm>
            <a:off x="4128895" y="2490132"/>
            <a:ext cx="886113" cy="506756"/>
          </a:xfrm>
          <a:custGeom>
            <a:avLst/>
            <a:gdLst/>
            <a:ahLst/>
            <a:cxnLst/>
            <a:rect l="l" t="t" r="r" b="b"/>
            <a:pathLst>
              <a:path w="10906" h="6237" fill="none" extrusionOk="0">
                <a:moveTo>
                  <a:pt x="10906" y="5997"/>
                </a:moveTo>
                <a:cubicBezTo>
                  <a:pt x="10906" y="6126"/>
                  <a:pt x="10802" y="6236"/>
                  <a:pt x="10673" y="6236"/>
                </a:cubicBezTo>
                <a:lnTo>
                  <a:pt x="240" y="6236"/>
                </a:lnTo>
                <a:cubicBezTo>
                  <a:pt x="104" y="6236"/>
                  <a:pt x="0" y="6126"/>
                  <a:pt x="0" y="5997"/>
                </a:cubicBezTo>
                <a:lnTo>
                  <a:pt x="0" y="240"/>
                </a:lnTo>
                <a:cubicBezTo>
                  <a:pt x="0" y="110"/>
                  <a:pt x="104" y="0"/>
                  <a:pt x="240" y="0"/>
                </a:cubicBezTo>
                <a:lnTo>
                  <a:pt x="10673" y="0"/>
                </a:lnTo>
                <a:cubicBezTo>
                  <a:pt x="10802" y="0"/>
                  <a:pt x="10906" y="110"/>
                  <a:pt x="10906" y="240"/>
                </a:cubicBezTo>
                <a:close/>
              </a:path>
            </a:pathLst>
          </a:custGeom>
          <a:noFill/>
          <a:ln w="19050" cap="flat" cmpd="sng">
            <a:solidFill>
              <a:schemeClr val="accent5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32"/>
          <p:cNvSpPr/>
          <p:nvPr/>
        </p:nvSpPr>
        <p:spPr>
          <a:xfrm>
            <a:off x="4424083" y="2564315"/>
            <a:ext cx="296319" cy="296319"/>
          </a:xfrm>
          <a:custGeom>
            <a:avLst/>
            <a:gdLst/>
            <a:ahLst/>
            <a:cxnLst/>
            <a:rect l="l" t="t" r="r" b="b"/>
            <a:pathLst>
              <a:path w="3647" h="3647" fill="none" extrusionOk="0">
                <a:moveTo>
                  <a:pt x="3646" y="1820"/>
                </a:moveTo>
                <a:cubicBezTo>
                  <a:pt x="3646" y="2830"/>
                  <a:pt x="2830" y="3646"/>
                  <a:pt x="1820" y="3646"/>
                </a:cubicBezTo>
                <a:cubicBezTo>
                  <a:pt x="816" y="3646"/>
                  <a:pt x="0" y="2830"/>
                  <a:pt x="0" y="1820"/>
                </a:cubicBezTo>
                <a:cubicBezTo>
                  <a:pt x="0" y="816"/>
                  <a:pt x="816" y="0"/>
                  <a:pt x="1820" y="0"/>
                </a:cubicBezTo>
                <a:cubicBezTo>
                  <a:pt x="2830" y="0"/>
                  <a:pt x="3646" y="816"/>
                  <a:pt x="3646" y="182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32"/>
          <p:cNvSpPr/>
          <p:nvPr/>
        </p:nvSpPr>
        <p:spPr>
          <a:xfrm>
            <a:off x="4549861" y="2644754"/>
            <a:ext cx="85800" cy="135363"/>
          </a:xfrm>
          <a:custGeom>
            <a:avLst/>
            <a:gdLst/>
            <a:ahLst/>
            <a:cxnLst/>
            <a:rect l="l" t="t" r="r" b="b"/>
            <a:pathLst>
              <a:path w="1056" h="1666" extrusionOk="0">
                <a:moveTo>
                  <a:pt x="0" y="1"/>
                </a:moveTo>
                <a:lnTo>
                  <a:pt x="0" y="1665"/>
                </a:lnTo>
                <a:lnTo>
                  <a:pt x="1056" y="830"/>
                </a:lnTo>
                <a:lnTo>
                  <a:pt x="0" y="1"/>
                </a:lnTo>
                <a:close/>
              </a:path>
            </a:pathLst>
          </a:custGeom>
          <a:solidFill>
            <a:schemeClr val="accent3"/>
          </a:solidFill>
          <a:ln w="2925" cap="flat" cmpd="sng">
            <a:solidFill>
              <a:schemeClr val="accent3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32"/>
          <p:cNvSpPr/>
          <p:nvPr/>
        </p:nvSpPr>
        <p:spPr>
          <a:xfrm>
            <a:off x="4170983" y="2924179"/>
            <a:ext cx="802506" cy="81"/>
          </a:xfrm>
          <a:custGeom>
            <a:avLst/>
            <a:gdLst/>
            <a:ahLst/>
            <a:cxnLst/>
            <a:rect l="l" t="t" r="r" b="b"/>
            <a:pathLst>
              <a:path w="9877" h="1" fill="none" extrusionOk="0">
                <a:moveTo>
                  <a:pt x="1" y="1"/>
                </a:moveTo>
                <a:lnTo>
                  <a:pt x="9876" y="1"/>
                </a:lnTo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32"/>
          <p:cNvSpPr/>
          <p:nvPr/>
        </p:nvSpPr>
        <p:spPr>
          <a:xfrm>
            <a:off x="4528817" y="2445363"/>
            <a:ext cx="86856" cy="81"/>
          </a:xfrm>
          <a:custGeom>
            <a:avLst/>
            <a:gdLst/>
            <a:ahLst/>
            <a:cxnLst/>
            <a:rect l="l" t="t" r="r" b="b"/>
            <a:pathLst>
              <a:path w="1069" h="1" fill="none" extrusionOk="0">
                <a:moveTo>
                  <a:pt x="0" y="1"/>
                </a:moveTo>
                <a:lnTo>
                  <a:pt x="1069" y="1"/>
                </a:ln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32"/>
          <p:cNvSpPr/>
          <p:nvPr/>
        </p:nvSpPr>
        <p:spPr>
          <a:xfrm>
            <a:off x="4040005" y="3077826"/>
            <a:ext cx="1063969" cy="119031"/>
          </a:xfrm>
          <a:custGeom>
            <a:avLst/>
            <a:gdLst/>
            <a:ahLst/>
            <a:cxnLst/>
            <a:rect l="l" t="t" r="r" b="b"/>
            <a:pathLst>
              <a:path w="13095" h="1465" extrusionOk="0">
                <a:moveTo>
                  <a:pt x="732" y="1"/>
                </a:moveTo>
                <a:cubicBezTo>
                  <a:pt x="330" y="1"/>
                  <a:pt x="0" y="331"/>
                  <a:pt x="0" y="732"/>
                </a:cubicBezTo>
                <a:cubicBezTo>
                  <a:pt x="0" y="1134"/>
                  <a:pt x="330" y="1464"/>
                  <a:pt x="732" y="1464"/>
                </a:cubicBezTo>
                <a:lnTo>
                  <a:pt x="12362" y="1464"/>
                </a:lnTo>
                <a:cubicBezTo>
                  <a:pt x="12764" y="1464"/>
                  <a:pt x="13094" y="1134"/>
                  <a:pt x="13094" y="732"/>
                </a:cubicBezTo>
                <a:cubicBezTo>
                  <a:pt x="13094" y="331"/>
                  <a:pt x="12764" y="1"/>
                  <a:pt x="12362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5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32"/>
          <p:cNvSpPr/>
          <p:nvPr/>
        </p:nvSpPr>
        <p:spPr>
          <a:xfrm>
            <a:off x="4577719" y="3672008"/>
            <a:ext cx="81" cy="8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1"/>
                </a:moveTo>
                <a:close/>
              </a:path>
            </a:pathLst>
          </a:custGeom>
          <a:noFill/>
          <a:ln w="2925" cap="flat" cmpd="sng">
            <a:solidFill>
              <a:srgbClr val="F1CB30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32"/>
          <p:cNvSpPr txBox="1"/>
          <p:nvPr/>
        </p:nvSpPr>
        <p:spPr>
          <a:xfrm>
            <a:off x="6351494" y="1496961"/>
            <a:ext cx="2079600" cy="803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000" b="1" dirty="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  <a:hlinkClick r:id="rId4" action="ppaction://hlinksldjump"/>
              </a:rPr>
              <a:t>Интернет, претраживање интернета</a:t>
            </a:r>
            <a:endParaRPr sz="2000" b="1" dirty="0">
              <a:solidFill>
                <a:schemeClr val="accent5"/>
              </a:solidFill>
              <a:latin typeface="Aldrich"/>
              <a:ea typeface="Aldrich"/>
              <a:cs typeface="Aldrich"/>
              <a:sym typeface="Aldrich"/>
            </a:endParaRPr>
          </a:p>
        </p:txBody>
      </p:sp>
      <p:sp>
        <p:nvSpPr>
          <p:cNvPr id="700" name="Google Shape;700;p32"/>
          <p:cNvSpPr txBox="1"/>
          <p:nvPr/>
        </p:nvSpPr>
        <p:spPr>
          <a:xfrm>
            <a:off x="719925" y="1496961"/>
            <a:ext cx="2079600" cy="636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000" b="1" dirty="0">
                <a:solidFill>
                  <a:schemeClr val="tx1"/>
                </a:solidFill>
                <a:latin typeface="Aldrich"/>
                <a:ea typeface="Aldrich"/>
                <a:cs typeface="Aldrich"/>
                <a:sym typeface="Aldrich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Основни појмови</a:t>
            </a:r>
            <a:endParaRPr sz="2000" b="1" dirty="0">
              <a:solidFill>
                <a:schemeClr val="tx1"/>
              </a:solidFill>
              <a:latin typeface="Aldrich"/>
              <a:ea typeface="Aldrich"/>
              <a:cs typeface="Aldrich"/>
              <a:sym typeface="Aldrich"/>
            </a:endParaRPr>
          </a:p>
        </p:txBody>
      </p:sp>
      <p:sp>
        <p:nvSpPr>
          <p:cNvPr id="702" name="Google Shape;702;p32">
            <a:hlinkClick r:id="rId6" action="ppaction://hlinksldjump"/>
          </p:cNvPr>
          <p:cNvSpPr txBox="1"/>
          <p:nvPr/>
        </p:nvSpPr>
        <p:spPr>
          <a:xfrm>
            <a:off x="6468758" y="2746878"/>
            <a:ext cx="2079600" cy="505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1800" b="1" dirty="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rPr>
              <a:t>Онлајн комуникација</a:t>
            </a:r>
            <a:endParaRPr sz="1800" b="1" dirty="0">
              <a:solidFill>
                <a:schemeClr val="accent5"/>
              </a:solidFill>
              <a:latin typeface="Aldrich"/>
              <a:ea typeface="Aldrich"/>
              <a:cs typeface="Aldrich"/>
              <a:sym typeface="Aldrich"/>
            </a:endParaRPr>
          </a:p>
        </p:txBody>
      </p:sp>
      <p:sp>
        <p:nvSpPr>
          <p:cNvPr id="704" name="Google Shape;704;p32"/>
          <p:cNvSpPr txBox="1"/>
          <p:nvPr/>
        </p:nvSpPr>
        <p:spPr>
          <a:xfrm>
            <a:off x="595642" y="2638790"/>
            <a:ext cx="2079600" cy="503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000" b="1" dirty="0" err="1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  <a:hlinkClick r:id="rId7" action="ppaction://hlinksldjump"/>
              </a:rPr>
              <a:t>Безбједност</a:t>
            </a:r>
            <a:r>
              <a:rPr lang="sr-Cyrl-RS" sz="2000" b="1" dirty="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  <a:hlinkClick r:id="rId7" action="ppaction://hlinksldjump"/>
              </a:rPr>
              <a:t> на интернету</a:t>
            </a:r>
            <a:endParaRPr sz="2000" b="1" dirty="0">
              <a:solidFill>
                <a:schemeClr val="accent5"/>
              </a:solidFill>
              <a:latin typeface="Aldrich"/>
              <a:ea typeface="Aldrich"/>
              <a:cs typeface="Aldrich"/>
              <a:sym typeface="Aldrich"/>
            </a:endParaRPr>
          </a:p>
        </p:txBody>
      </p:sp>
      <p:cxnSp>
        <p:nvCxnSpPr>
          <p:cNvPr id="705" name="Google Shape;705;p32"/>
          <p:cNvCxnSpPr>
            <a:cxnSpLocks/>
            <a:stCxn id="700" idx="3"/>
          </p:cNvCxnSpPr>
          <p:nvPr/>
        </p:nvCxnSpPr>
        <p:spPr>
          <a:xfrm>
            <a:off x="2799525" y="1815368"/>
            <a:ext cx="781800" cy="141106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706" name="Google Shape;706;p32"/>
          <p:cNvSpPr/>
          <p:nvPr/>
        </p:nvSpPr>
        <p:spPr>
          <a:xfrm>
            <a:off x="3838538" y="1838325"/>
            <a:ext cx="238200" cy="2382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32"/>
          <p:cNvSpPr/>
          <p:nvPr/>
        </p:nvSpPr>
        <p:spPr>
          <a:xfrm>
            <a:off x="5067263" y="1838325"/>
            <a:ext cx="238200" cy="238200"/>
          </a:xfrm>
          <a:prstGeom prst="ellipse">
            <a:avLst/>
          </a:prstGeom>
          <a:solidFill>
            <a:schemeClr val="accent6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08" name="Google Shape;708;p32"/>
          <p:cNvCxnSpPr/>
          <p:nvPr/>
        </p:nvCxnSpPr>
        <p:spPr>
          <a:xfrm rot="10800000">
            <a:off x="5569700" y="1956474"/>
            <a:ext cx="781800" cy="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09" name="Google Shape;709;p32"/>
          <p:cNvCxnSpPr/>
          <p:nvPr/>
        </p:nvCxnSpPr>
        <p:spPr>
          <a:xfrm>
            <a:off x="2696286" y="2924179"/>
            <a:ext cx="781800" cy="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710" name="Google Shape;710;p32"/>
          <p:cNvCxnSpPr/>
          <p:nvPr/>
        </p:nvCxnSpPr>
        <p:spPr>
          <a:xfrm rot="10800000">
            <a:off x="5686958" y="2911129"/>
            <a:ext cx="781800" cy="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711" name="Google Shape;711;p32"/>
          <p:cNvSpPr/>
          <p:nvPr/>
        </p:nvSpPr>
        <p:spPr>
          <a:xfrm>
            <a:off x="3838538" y="3533775"/>
            <a:ext cx="238200" cy="2382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32"/>
          <p:cNvSpPr/>
          <p:nvPr/>
        </p:nvSpPr>
        <p:spPr>
          <a:xfrm>
            <a:off x="5067263" y="3533775"/>
            <a:ext cx="238200" cy="238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" name="Google Shape;709;p32">
            <a:extLst>
              <a:ext uri="{FF2B5EF4-FFF2-40B4-BE49-F238E27FC236}">
                <a16:creationId xmlns:a16="http://schemas.microsoft.com/office/drawing/2014/main" id="{8BE526C8-9C6E-A5E1-9074-9FEC07B609AE}"/>
              </a:ext>
            </a:extLst>
          </p:cNvPr>
          <p:cNvCxnSpPr>
            <a:cxnSpLocks/>
          </p:cNvCxnSpPr>
          <p:nvPr/>
        </p:nvCxnSpPr>
        <p:spPr>
          <a:xfrm flipV="1">
            <a:off x="3087186" y="3533775"/>
            <a:ext cx="702999" cy="23820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7" name="Google Shape;704;p32">
            <a:extLst>
              <a:ext uri="{FF2B5EF4-FFF2-40B4-BE49-F238E27FC236}">
                <a16:creationId xmlns:a16="http://schemas.microsoft.com/office/drawing/2014/main" id="{52790757-51DD-27A1-9ED2-49D1D8B33BFA}"/>
              </a:ext>
            </a:extLst>
          </p:cNvPr>
          <p:cNvSpPr txBox="1"/>
          <p:nvPr/>
        </p:nvSpPr>
        <p:spPr>
          <a:xfrm>
            <a:off x="943709" y="3566462"/>
            <a:ext cx="2079600" cy="503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000" b="1" dirty="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  <a:hlinkClick r:id="rId8" action="ppaction://hlinksldjump"/>
              </a:rPr>
              <a:t>Архитектура рачунара</a:t>
            </a:r>
            <a:endParaRPr sz="2000" b="1" dirty="0">
              <a:solidFill>
                <a:schemeClr val="accent5"/>
              </a:solidFill>
              <a:latin typeface="Aldrich"/>
              <a:ea typeface="Aldrich"/>
              <a:cs typeface="Aldrich"/>
              <a:sym typeface="Aldrich"/>
            </a:endParaRPr>
          </a:p>
        </p:txBody>
      </p:sp>
      <p:sp>
        <p:nvSpPr>
          <p:cNvPr id="10" name="Правоугаоник 9">
            <a:hlinkClick r:id="rId9" action="ppaction://hlinksldjump"/>
            <a:extLst>
              <a:ext uri="{FF2B5EF4-FFF2-40B4-BE49-F238E27FC236}">
                <a16:creationId xmlns:a16="http://schemas.microsoft.com/office/drawing/2014/main" id="{EA737841-EF58-F8E3-3314-99D1BDA9BA4F}"/>
              </a:ext>
            </a:extLst>
          </p:cNvPr>
          <p:cNvSpPr/>
          <p:nvPr/>
        </p:nvSpPr>
        <p:spPr>
          <a:xfrm>
            <a:off x="7883013" y="4247535"/>
            <a:ext cx="921774" cy="4830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Права линија спајања са стрелицом 10">
            <a:extLst>
              <a:ext uri="{FF2B5EF4-FFF2-40B4-BE49-F238E27FC236}">
                <a16:creationId xmlns:a16="http://schemas.microsoft.com/office/drawing/2014/main" id="{BDB790B5-0CD5-98E1-9957-1D0B3BC248A7}"/>
              </a:ext>
            </a:extLst>
          </p:cNvPr>
          <p:cNvCxnSpPr/>
          <p:nvPr/>
        </p:nvCxnSpPr>
        <p:spPr>
          <a:xfrm flipH="1">
            <a:off x="8045245" y="4490884"/>
            <a:ext cx="648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Оквир за текст 11">
            <a:extLst>
              <a:ext uri="{FF2B5EF4-FFF2-40B4-BE49-F238E27FC236}">
                <a16:creationId xmlns:a16="http://schemas.microsoft.com/office/drawing/2014/main" id="{6008491D-0314-CAB6-339F-BFF75D6D37CB}"/>
              </a:ext>
            </a:extLst>
          </p:cNvPr>
          <p:cNvSpPr txBox="1"/>
          <p:nvPr/>
        </p:nvSpPr>
        <p:spPr>
          <a:xfrm>
            <a:off x="1896525" y="558114"/>
            <a:ext cx="55972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200" b="1" dirty="0">
                <a:latin typeface="Aldrich"/>
              </a:rPr>
              <a:t>Информатика у савременом друштву</a:t>
            </a:r>
            <a:endParaRPr lang="en-US" sz="2200" b="1" dirty="0">
              <a:latin typeface="Aldrich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32"/>
          <p:cNvSpPr/>
          <p:nvPr/>
        </p:nvSpPr>
        <p:spPr>
          <a:xfrm>
            <a:off x="3702060" y="1930419"/>
            <a:ext cx="1739885" cy="1739885"/>
          </a:xfrm>
          <a:custGeom>
            <a:avLst/>
            <a:gdLst/>
            <a:ahLst/>
            <a:cxnLst/>
            <a:rect l="l" t="t" r="r" b="b"/>
            <a:pathLst>
              <a:path w="27756" h="27756" extrusionOk="0">
                <a:moveTo>
                  <a:pt x="13878" y="0"/>
                </a:moveTo>
                <a:cubicBezTo>
                  <a:pt x="6217" y="0"/>
                  <a:pt x="0" y="6211"/>
                  <a:pt x="0" y="13878"/>
                </a:cubicBezTo>
                <a:cubicBezTo>
                  <a:pt x="0" y="21539"/>
                  <a:pt x="6217" y="27756"/>
                  <a:pt x="13878" y="27756"/>
                </a:cubicBezTo>
                <a:cubicBezTo>
                  <a:pt x="21545" y="27756"/>
                  <a:pt x="27756" y="21539"/>
                  <a:pt x="27756" y="13878"/>
                </a:cubicBezTo>
                <a:cubicBezTo>
                  <a:pt x="27756" y="6211"/>
                  <a:pt x="21545" y="0"/>
                  <a:pt x="138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32"/>
          <p:cNvSpPr/>
          <p:nvPr/>
        </p:nvSpPr>
        <p:spPr>
          <a:xfrm>
            <a:off x="3545345" y="1773705"/>
            <a:ext cx="2053310" cy="2053310"/>
          </a:xfrm>
          <a:custGeom>
            <a:avLst/>
            <a:gdLst/>
            <a:ahLst/>
            <a:cxnLst/>
            <a:rect l="l" t="t" r="r" b="b"/>
            <a:pathLst>
              <a:path w="32756" h="32756" fill="none" extrusionOk="0">
                <a:moveTo>
                  <a:pt x="16378" y="32755"/>
                </a:moveTo>
                <a:lnTo>
                  <a:pt x="16378" y="32755"/>
                </a:lnTo>
                <a:cubicBezTo>
                  <a:pt x="7331" y="32755"/>
                  <a:pt x="1" y="25418"/>
                  <a:pt x="1" y="16378"/>
                </a:cubicBezTo>
                <a:lnTo>
                  <a:pt x="1" y="16378"/>
                </a:lnTo>
                <a:cubicBezTo>
                  <a:pt x="1" y="7331"/>
                  <a:pt x="7331" y="1"/>
                  <a:pt x="16378" y="1"/>
                </a:cubicBezTo>
                <a:lnTo>
                  <a:pt x="16378" y="1"/>
                </a:lnTo>
                <a:cubicBezTo>
                  <a:pt x="25425" y="1"/>
                  <a:pt x="32755" y="7331"/>
                  <a:pt x="32755" y="16378"/>
                </a:cubicBezTo>
                <a:lnTo>
                  <a:pt x="32755" y="16378"/>
                </a:lnTo>
                <a:cubicBezTo>
                  <a:pt x="32755" y="25418"/>
                  <a:pt x="25425" y="32755"/>
                  <a:pt x="16378" y="32755"/>
                </a:cubicBezTo>
                <a:close/>
              </a:path>
            </a:pathLst>
          </a:custGeom>
          <a:solidFill>
            <a:srgbClr val="FFFFFF"/>
          </a:solidFill>
          <a:ln w="28575" cap="rnd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32"/>
          <p:cNvSpPr/>
          <p:nvPr/>
        </p:nvSpPr>
        <p:spPr>
          <a:xfrm>
            <a:off x="4040005" y="2403843"/>
            <a:ext cx="1063969" cy="674050"/>
          </a:xfrm>
          <a:custGeom>
            <a:avLst/>
            <a:gdLst/>
            <a:ahLst/>
            <a:cxnLst/>
            <a:rect l="l" t="t" r="r" b="b"/>
            <a:pathLst>
              <a:path w="13095" h="8296" extrusionOk="0">
                <a:moveTo>
                  <a:pt x="1289" y="0"/>
                </a:moveTo>
                <a:cubicBezTo>
                  <a:pt x="576" y="0"/>
                  <a:pt x="0" y="602"/>
                  <a:pt x="0" y="1341"/>
                </a:cubicBezTo>
                <a:lnTo>
                  <a:pt x="0" y="6955"/>
                </a:lnTo>
                <a:cubicBezTo>
                  <a:pt x="0" y="7693"/>
                  <a:pt x="576" y="8296"/>
                  <a:pt x="1289" y="8296"/>
                </a:cubicBezTo>
                <a:lnTo>
                  <a:pt x="11805" y="8296"/>
                </a:lnTo>
                <a:cubicBezTo>
                  <a:pt x="12518" y="8296"/>
                  <a:pt x="13094" y="7693"/>
                  <a:pt x="13094" y="6955"/>
                </a:cubicBezTo>
                <a:lnTo>
                  <a:pt x="13094" y="1341"/>
                </a:lnTo>
                <a:cubicBezTo>
                  <a:pt x="13094" y="602"/>
                  <a:pt x="12518" y="7"/>
                  <a:pt x="11805" y="0"/>
                </a:cubicBezTo>
                <a:close/>
              </a:path>
            </a:pathLst>
          </a:custGeom>
          <a:solidFill>
            <a:srgbClr val="FFFFFF"/>
          </a:solidFill>
          <a:ln w="975" cap="flat" cmpd="sng">
            <a:solidFill>
              <a:srgbClr val="507FB5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32"/>
          <p:cNvSpPr/>
          <p:nvPr/>
        </p:nvSpPr>
        <p:spPr>
          <a:xfrm>
            <a:off x="4040005" y="2404331"/>
            <a:ext cx="1063969" cy="673563"/>
          </a:xfrm>
          <a:custGeom>
            <a:avLst/>
            <a:gdLst/>
            <a:ahLst/>
            <a:cxnLst/>
            <a:rect l="l" t="t" r="r" b="b"/>
            <a:pathLst>
              <a:path w="13095" h="8290" extrusionOk="0">
                <a:moveTo>
                  <a:pt x="1289" y="1"/>
                </a:moveTo>
                <a:cubicBezTo>
                  <a:pt x="576" y="1"/>
                  <a:pt x="0" y="596"/>
                  <a:pt x="0" y="1341"/>
                </a:cubicBezTo>
                <a:lnTo>
                  <a:pt x="0" y="6949"/>
                </a:lnTo>
                <a:cubicBezTo>
                  <a:pt x="0" y="7687"/>
                  <a:pt x="576" y="8290"/>
                  <a:pt x="1289" y="8290"/>
                </a:cubicBezTo>
                <a:lnTo>
                  <a:pt x="11805" y="8290"/>
                </a:lnTo>
                <a:cubicBezTo>
                  <a:pt x="12518" y="8290"/>
                  <a:pt x="13094" y="7687"/>
                  <a:pt x="13094" y="6949"/>
                </a:cubicBezTo>
                <a:lnTo>
                  <a:pt x="13094" y="1341"/>
                </a:lnTo>
                <a:cubicBezTo>
                  <a:pt x="13094" y="596"/>
                  <a:pt x="12518" y="1"/>
                  <a:pt x="11805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5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32"/>
          <p:cNvSpPr/>
          <p:nvPr/>
        </p:nvSpPr>
        <p:spPr>
          <a:xfrm>
            <a:off x="4128895" y="2490132"/>
            <a:ext cx="886113" cy="506756"/>
          </a:xfrm>
          <a:custGeom>
            <a:avLst/>
            <a:gdLst/>
            <a:ahLst/>
            <a:cxnLst/>
            <a:rect l="l" t="t" r="r" b="b"/>
            <a:pathLst>
              <a:path w="10906" h="6237" extrusionOk="0">
                <a:moveTo>
                  <a:pt x="240" y="0"/>
                </a:moveTo>
                <a:cubicBezTo>
                  <a:pt x="104" y="0"/>
                  <a:pt x="0" y="110"/>
                  <a:pt x="0" y="240"/>
                </a:cubicBezTo>
                <a:lnTo>
                  <a:pt x="0" y="5997"/>
                </a:lnTo>
                <a:cubicBezTo>
                  <a:pt x="0" y="6126"/>
                  <a:pt x="104" y="6236"/>
                  <a:pt x="240" y="6236"/>
                </a:cubicBezTo>
                <a:lnTo>
                  <a:pt x="10673" y="6236"/>
                </a:lnTo>
                <a:cubicBezTo>
                  <a:pt x="10802" y="6236"/>
                  <a:pt x="10906" y="6126"/>
                  <a:pt x="10906" y="5997"/>
                </a:cubicBezTo>
                <a:lnTo>
                  <a:pt x="10906" y="240"/>
                </a:lnTo>
                <a:cubicBezTo>
                  <a:pt x="10906" y="110"/>
                  <a:pt x="10802" y="0"/>
                  <a:pt x="10673" y="0"/>
                </a:cubicBez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32"/>
          <p:cNvSpPr/>
          <p:nvPr/>
        </p:nvSpPr>
        <p:spPr>
          <a:xfrm>
            <a:off x="4128895" y="2490132"/>
            <a:ext cx="886113" cy="506756"/>
          </a:xfrm>
          <a:custGeom>
            <a:avLst/>
            <a:gdLst/>
            <a:ahLst/>
            <a:cxnLst/>
            <a:rect l="l" t="t" r="r" b="b"/>
            <a:pathLst>
              <a:path w="10906" h="6237" fill="none" extrusionOk="0">
                <a:moveTo>
                  <a:pt x="10906" y="5997"/>
                </a:moveTo>
                <a:cubicBezTo>
                  <a:pt x="10906" y="6126"/>
                  <a:pt x="10802" y="6236"/>
                  <a:pt x="10673" y="6236"/>
                </a:cubicBezTo>
                <a:lnTo>
                  <a:pt x="240" y="6236"/>
                </a:lnTo>
                <a:cubicBezTo>
                  <a:pt x="104" y="6236"/>
                  <a:pt x="0" y="6126"/>
                  <a:pt x="0" y="5997"/>
                </a:cubicBezTo>
                <a:lnTo>
                  <a:pt x="0" y="240"/>
                </a:lnTo>
                <a:cubicBezTo>
                  <a:pt x="0" y="110"/>
                  <a:pt x="104" y="0"/>
                  <a:pt x="240" y="0"/>
                </a:cubicBezTo>
                <a:lnTo>
                  <a:pt x="10673" y="0"/>
                </a:lnTo>
                <a:cubicBezTo>
                  <a:pt x="10802" y="0"/>
                  <a:pt x="10906" y="110"/>
                  <a:pt x="10906" y="240"/>
                </a:cubicBezTo>
                <a:close/>
              </a:path>
            </a:pathLst>
          </a:custGeom>
          <a:noFill/>
          <a:ln w="19050" cap="flat" cmpd="sng">
            <a:solidFill>
              <a:schemeClr val="accent5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32"/>
          <p:cNvSpPr/>
          <p:nvPr/>
        </p:nvSpPr>
        <p:spPr>
          <a:xfrm>
            <a:off x="4424083" y="2564315"/>
            <a:ext cx="296319" cy="296319"/>
          </a:xfrm>
          <a:custGeom>
            <a:avLst/>
            <a:gdLst/>
            <a:ahLst/>
            <a:cxnLst/>
            <a:rect l="l" t="t" r="r" b="b"/>
            <a:pathLst>
              <a:path w="3647" h="3647" fill="none" extrusionOk="0">
                <a:moveTo>
                  <a:pt x="3646" y="1820"/>
                </a:moveTo>
                <a:cubicBezTo>
                  <a:pt x="3646" y="2830"/>
                  <a:pt x="2830" y="3646"/>
                  <a:pt x="1820" y="3646"/>
                </a:cubicBezTo>
                <a:cubicBezTo>
                  <a:pt x="816" y="3646"/>
                  <a:pt x="0" y="2830"/>
                  <a:pt x="0" y="1820"/>
                </a:cubicBezTo>
                <a:cubicBezTo>
                  <a:pt x="0" y="816"/>
                  <a:pt x="816" y="0"/>
                  <a:pt x="1820" y="0"/>
                </a:cubicBezTo>
                <a:cubicBezTo>
                  <a:pt x="2830" y="0"/>
                  <a:pt x="3646" y="816"/>
                  <a:pt x="3646" y="1820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32"/>
          <p:cNvSpPr/>
          <p:nvPr/>
        </p:nvSpPr>
        <p:spPr>
          <a:xfrm>
            <a:off x="4549861" y="2644754"/>
            <a:ext cx="85800" cy="135363"/>
          </a:xfrm>
          <a:custGeom>
            <a:avLst/>
            <a:gdLst/>
            <a:ahLst/>
            <a:cxnLst/>
            <a:rect l="l" t="t" r="r" b="b"/>
            <a:pathLst>
              <a:path w="1056" h="1666" extrusionOk="0">
                <a:moveTo>
                  <a:pt x="0" y="1"/>
                </a:moveTo>
                <a:lnTo>
                  <a:pt x="0" y="1665"/>
                </a:lnTo>
                <a:lnTo>
                  <a:pt x="1056" y="830"/>
                </a:lnTo>
                <a:lnTo>
                  <a:pt x="0" y="1"/>
                </a:lnTo>
                <a:close/>
              </a:path>
            </a:pathLst>
          </a:custGeom>
          <a:solidFill>
            <a:schemeClr val="accent3"/>
          </a:solidFill>
          <a:ln w="2925" cap="flat" cmpd="sng">
            <a:solidFill>
              <a:schemeClr val="accent3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32"/>
          <p:cNvSpPr/>
          <p:nvPr/>
        </p:nvSpPr>
        <p:spPr>
          <a:xfrm>
            <a:off x="4170983" y="2924179"/>
            <a:ext cx="802506" cy="81"/>
          </a:xfrm>
          <a:custGeom>
            <a:avLst/>
            <a:gdLst/>
            <a:ahLst/>
            <a:cxnLst/>
            <a:rect l="l" t="t" r="r" b="b"/>
            <a:pathLst>
              <a:path w="9877" h="1" fill="none" extrusionOk="0">
                <a:moveTo>
                  <a:pt x="1" y="1"/>
                </a:moveTo>
                <a:lnTo>
                  <a:pt x="9876" y="1"/>
                </a:lnTo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32"/>
          <p:cNvSpPr/>
          <p:nvPr/>
        </p:nvSpPr>
        <p:spPr>
          <a:xfrm>
            <a:off x="4528817" y="2445363"/>
            <a:ext cx="86856" cy="81"/>
          </a:xfrm>
          <a:custGeom>
            <a:avLst/>
            <a:gdLst/>
            <a:ahLst/>
            <a:cxnLst/>
            <a:rect l="l" t="t" r="r" b="b"/>
            <a:pathLst>
              <a:path w="1069" h="1" fill="none" extrusionOk="0">
                <a:moveTo>
                  <a:pt x="0" y="1"/>
                </a:moveTo>
                <a:lnTo>
                  <a:pt x="1069" y="1"/>
                </a:lnTo>
              </a:path>
            </a:pathLst>
          </a:custGeom>
          <a:noFill/>
          <a:ln w="9525" cap="flat" cmpd="sng">
            <a:solidFill>
              <a:schemeClr val="accent3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32"/>
          <p:cNvSpPr/>
          <p:nvPr/>
        </p:nvSpPr>
        <p:spPr>
          <a:xfrm>
            <a:off x="4040005" y="3077826"/>
            <a:ext cx="1063969" cy="119031"/>
          </a:xfrm>
          <a:custGeom>
            <a:avLst/>
            <a:gdLst/>
            <a:ahLst/>
            <a:cxnLst/>
            <a:rect l="l" t="t" r="r" b="b"/>
            <a:pathLst>
              <a:path w="13095" h="1465" extrusionOk="0">
                <a:moveTo>
                  <a:pt x="732" y="1"/>
                </a:moveTo>
                <a:cubicBezTo>
                  <a:pt x="330" y="1"/>
                  <a:pt x="0" y="331"/>
                  <a:pt x="0" y="732"/>
                </a:cubicBezTo>
                <a:cubicBezTo>
                  <a:pt x="0" y="1134"/>
                  <a:pt x="330" y="1464"/>
                  <a:pt x="732" y="1464"/>
                </a:cubicBezTo>
                <a:lnTo>
                  <a:pt x="12362" y="1464"/>
                </a:lnTo>
                <a:cubicBezTo>
                  <a:pt x="12764" y="1464"/>
                  <a:pt x="13094" y="1134"/>
                  <a:pt x="13094" y="732"/>
                </a:cubicBezTo>
                <a:cubicBezTo>
                  <a:pt x="13094" y="331"/>
                  <a:pt x="12764" y="1"/>
                  <a:pt x="12362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5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32"/>
          <p:cNvSpPr/>
          <p:nvPr/>
        </p:nvSpPr>
        <p:spPr>
          <a:xfrm>
            <a:off x="4577719" y="3672008"/>
            <a:ext cx="81" cy="81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1" y="1"/>
                </a:moveTo>
                <a:close/>
              </a:path>
            </a:pathLst>
          </a:custGeom>
          <a:noFill/>
          <a:ln w="2925" cap="flat" cmpd="sng">
            <a:solidFill>
              <a:srgbClr val="F1CB30"/>
            </a:solidFill>
            <a:prstDash val="solid"/>
            <a:miter lim="647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32"/>
          <p:cNvSpPr txBox="1"/>
          <p:nvPr/>
        </p:nvSpPr>
        <p:spPr>
          <a:xfrm>
            <a:off x="6351966" y="1528525"/>
            <a:ext cx="2283687" cy="1035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000" b="1" dirty="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  <a:hlinkClick r:id="rId4" action="ppaction://hlinksldjump"/>
              </a:rPr>
              <a:t>Наслови, листе, табеле, графички објекти</a:t>
            </a:r>
            <a:endParaRPr sz="2000" b="1" dirty="0">
              <a:solidFill>
                <a:schemeClr val="accent5"/>
              </a:solidFill>
              <a:latin typeface="Aldrich"/>
              <a:ea typeface="Aldrich"/>
              <a:cs typeface="Aldrich"/>
              <a:sym typeface="Aldrich"/>
            </a:endParaRPr>
          </a:p>
        </p:txBody>
      </p:sp>
      <p:sp>
        <p:nvSpPr>
          <p:cNvPr id="700" name="Google Shape;700;p32"/>
          <p:cNvSpPr txBox="1"/>
          <p:nvPr/>
        </p:nvSpPr>
        <p:spPr>
          <a:xfrm>
            <a:off x="420329" y="1803488"/>
            <a:ext cx="2713703" cy="636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000" b="1" dirty="0">
                <a:solidFill>
                  <a:schemeClr val="tx1"/>
                </a:solidFill>
                <a:latin typeface="Aldrich"/>
                <a:ea typeface="Aldrich"/>
                <a:cs typeface="Aldrich"/>
                <a:sym typeface="Aldrich"/>
                <a:hlinkClick r:id="rId5" action="ppaction://hlinksldjump"/>
              </a:rPr>
              <a:t>Основни појмови</a:t>
            </a:r>
            <a:endParaRPr sz="2000" b="1" dirty="0">
              <a:solidFill>
                <a:schemeClr val="tx1"/>
              </a:solidFill>
              <a:latin typeface="Aldrich"/>
              <a:ea typeface="Aldrich"/>
              <a:cs typeface="Aldrich"/>
              <a:sym typeface="Aldrich"/>
            </a:endParaRPr>
          </a:p>
        </p:txBody>
      </p:sp>
      <p:cxnSp>
        <p:nvCxnSpPr>
          <p:cNvPr id="705" name="Google Shape;705;p32"/>
          <p:cNvCxnSpPr>
            <a:cxnSpLocks/>
            <a:stCxn id="700" idx="3"/>
          </p:cNvCxnSpPr>
          <p:nvPr/>
        </p:nvCxnSpPr>
        <p:spPr>
          <a:xfrm>
            <a:off x="3134032" y="2121895"/>
            <a:ext cx="568002" cy="141106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706" name="Google Shape;706;p32"/>
          <p:cNvSpPr/>
          <p:nvPr/>
        </p:nvSpPr>
        <p:spPr>
          <a:xfrm>
            <a:off x="3838538" y="1838325"/>
            <a:ext cx="238200" cy="238200"/>
          </a:xfrm>
          <a:prstGeom prst="ellipse">
            <a:avLst/>
          </a:prstGeom>
          <a:solidFill>
            <a:schemeClr val="accent2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32"/>
          <p:cNvSpPr/>
          <p:nvPr/>
        </p:nvSpPr>
        <p:spPr>
          <a:xfrm>
            <a:off x="5067263" y="1838325"/>
            <a:ext cx="238200" cy="238200"/>
          </a:xfrm>
          <a:prstGeom prst="ellipse">
            <a:avLst/>
          </a:prstGeom>
          <a:solidFill>
            <a:schemeClr val="accent6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08" name="Google Shape;708;p32"/>
          <p:cNvCxnSpPr/>
          <p:nvPr/>
        </p:nvCxnSpPr>
        <p:spPr>
          <a:xfrm rot="10800000">
            <a:off x="5569700" y="1956474"/>
            <a:ext cx="781800" cy="0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711" name="Google Shape;711;p32"/>
          <p:cNvSpPr/>
          <p:nvPr/>
        </p:nvSpPr>
        <p:spPr>
          <a:xfrm>
            <a:off x="3838538" y="3533775"/>
            <a:ext cx="238200" cy="238200"/>
          </a:xfrm>
          <a:prstGeom prst="ellipse">
            <a:avLst/>
          </a:prstGeom>
          <a:solidFill>
            <a:schemeClr val="accent3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32"/>
          <p:cNvSpPr/>
          <p:nvPr/>
        </p:nvSpPr>
        <p:spPr>
          <a:xfrm>
            <a:off x="5067263" y="3533775"/>
            <a:ext cx="238200" cy="238200"/>
          </a:xfrm>
          <a:prstGeom prst="ellipse">
            <a:avLst/>
          </a:prstGeom>
          <a:solidFill>
            <a:schemeClr val="accent1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Правоугаоник 9">
            <a:hlinkClick r:id="rId6" action="ppaction://hlinksldjump"/>
            <a:extLst>
              <a:ext uri="{FF2B5EF4-FFF2-40B4-BE49-F238E27FC236}">
                <a16:creationId xmlns:a16="http://schemas.microsoft.com/office/drawing/2014/main" id="{EA737841-EF58-F8E3-3314-99D1BDA9BA4F}"/>
              </a:ext>
            </a:extLst>
          </p:cNvPr>
          <p:cNvSpPr/>
          <p:nvPr/>
        </p:nvSpPr>
        <p:spPr>
          <a:xfrm>
            <a:off x="7883013" y="4247535"/>
            <a:ext cx="921774" cy="4830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Права линија спајања са стрелицом 10">
            <a:extLst>
              <a:ext uri="{FF2B5EF4-FFF2-40B4-BE49-F238E27FC236}">
                <a16:creationId xmlns:a16="http://schemas.microsoft.com/office/drawing/2014/main" id="{BDB790B5-0CD5-98E1-9957-1D0B3BC248A7}"/>
              </a:ext>
            </a:extLst>
          </p:cNvPr>
          <p:cNvCxnSpPr/>
          <p:nvPr/>
        </p:nvCxnSpPr>
        <p:spPr>
          <a:xfrm flipH="1">
            <a:off x="8045245" y="4490884"/>
            <a:ext cx="648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Оквир за текст 11">
            <a:extLst>
              <a:ext uri="{FF2B5EF4-FFF2-40B4-BE49-F238E27FC236}">
                <a16:creationId xmlns:a16="http://schemas.microsoft.com/office/drawing/2014/main" id="{6008491D-0314-CAB6-339F-BFF75D6D37CB}"/>
              </a:ext>
            </a:extLst>
          </p:cNvPr>
          <p:cNvSpPr txBox="1"/>
          <p:nvPr/>
        </p:nvSpPr>
        <p:spPr>
          <a:xfrm>
            <a:off x="1896525" y="558114"/>
            <a:ext cx="5597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bs-Latn-BA" sz="2400" b="0" i="0" u="none" strike="noStrike" cap="none" dirty="0" err="1">
                <a:solidFill>
                  <a:schemeClr val="tx1"/>
                </a:solidFill>
                <a:effectLst/>
                <a:latin typeface="Aldrich"/>
                <a:ea typeface="+mn-ea"/>
                <a:cs typeface="+mn-cs"/>
                <a:sym typeface="Arial"/>
                <a:hlinkClick r:id="rId6" action="ppaction://hlinksldjump"/>
              </a:rPr>
              <a:t>Основе</a:t>
            </a:r>
            <a:r>
              <a:rPr lang="bs-Latn-BA" sz="2400" b="0" i="0" u="none" strike="noStrike" cap="none" dirty="0">
                <a:solidFill>
                  <a:schemeClr val="tx1"/>
                </a:solidFill>
                <a:effectLst/>
                <a:latin typeface="Aldrich"/>
                <a:ea typeface="+mn-ea"/>
                <a:cs typeface="+mn-cs"/>
                <a:sym typeface="Arial"/>
                <a:hlinkClick r:id="rId6" action="ppaction://hlinksldjump"/>
              </a:rPr>
              <a:t> HTML </a:t>
            </a:r>
            <a:r>
              <a:rPr lang="bs-Latn-BA" sz="2400" b="0" i="0" u="none" strike="noStrike" cap="none" dirty="0" err="1">
                <a:solidFill>
                  <a:schemeClr val="tx1"/>
                </a:solidFill>
                <a:effectLst/>
                <a:latin typeface="Aldrich"/>
                <a:ea typeface="+mn-ea"/>
                <a:cs typeface="+mn-cs"/>
                <a:sym typeface="Arial"/>
                <a:hlinkClick r:id="rId6" action="ppaction://hlinksldjump"/>
              </a:rPr>
              <a:t>језик</a:t>
            </a:r>
            <a:r>
              <a:rPr lang="sr-Cyrl-BA" sz="2400" b="0" i="0" u="none" strike="noStrike" cap="none" dirty="0">
                <a:solidFill>
                  <a:schemeClr val="tx1"/>
                </a:solidFill>
                <a:effectLst/>
                <a:latin typeface="Aldrich"/>
                <a:ea typeface="+mn-ea"/>
                <a:cs typeface="+mn-cs"/>
                <a:sym typeface="Arial"/>
                <a:hlinkClick r:id="rId6" action="ppaction://hlinksldjump"/>
              </a:rPr>
              <a:t>а</a:t>
            </a:r>
            <a:endParaRPr lang="en-US" sz="2400" dirty="0">
              <a:effectLst/>
              <a:latin typeface="Aldrich"/>
              <a:ea typeface="Calibri" panose="020F0502020204030204" pitchFamily="34" charset="0"/>
              <a:cs typeface="Courier New" panose="02070309020205020404" pitchFamily="49" charset="0"/>
            </a:endParaRPr>
          </a:p>
        </p:txBody>
      </p:sp>
      <p:sp>
        <p:nvSpPr>
          <p:cNvPr id="5" name="Google Shape;698;p32">
            <a:extLst>
              <a:ext uri="{FF2B5EF4-FFF2-40B4-BE49-F238E27FC236}">
                <a16:creationId xmlns:a16="http://schemas.microsoft.com/office/drawing/2014/main" id="{F08DCC23-2C8F-FA16-9B6B-0D20B1DA414E}"/>
              </a:ext>
            </a:extLst>
          </p:cNvPr>
          <p:cNvSpPr txBox="1"/>
          <p:nvPr/>
        </p:nvSpPr>
        <p:spPr>
          <a:xfrm>
            <a:off x="6094499" y="2996888"/>
            <a:ext cx="2283687" cy="5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000" b="1" dirty="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  <a:hlinkClick r:id="rId7" action="ppaction://hlinksldjump"/>
              </a:rPr>
              <a:t>Самосталан рад</a:t>
            </a:r>
            <a:endParaRPr sz="2000" b="1" dirty="0">
              <a:solidFill>
                <a:schemeClr val="accent5"/>
              </a:solidFill>
              <a:latin typeface="Aldrich"/>
              <a:ea typeface="Aldrich"/>
              <a:cs typeface="Aldrich"/>
              <a:sym typeface="Aldrich"/>
            </a:endParaRPr>
          </a:p>
        </p:txBody>
      </p:sp>
      <p:cxnSp>
        <p:nvCxnSpPr>
          <p:cNvPr id="6" name="Google Shape;708;p32">
            <a:extLst>
              <a:ext uri="{FF2B5EF4-FFF2-40B4-BE49-F238E27FC236}">
                <a16:creationId xmlns:a16="http://schemas.microsoft.com/office/drawing/2014/main" id="{8C56EFE8-9E4B-C68E-4C21-22E88ACDDE04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5569700" y="3196857"/>
            <a:ext cx="524799" cy="74031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332958429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35"/>
          <p:cNvSpPr/>
          <p:nvPr/>
        </p:nvSpPr>
        <p:spPr>
          <a:xfrm flipH="1">
            <a:off x="5832514" y="629506"/>
            <a:ext cx="3314982" cy="2474825"/>
          </a:xfrm>
          <a:prstGeom prst="roundRect">
            <a:avLst>
              <a:gd name="adj" fmla="val 3396"/>
            </a:avLst>
          </a:prstGeom>
          <a:solidFill>
            <a:schemeClr val="accent1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35"/>
          <p:cNvSpPr txBox="1">
            <a:spLocks noGrp="1"/>
          </p:cNvSpPr>
          <p:nvPr>
            <p:ph type="body" idx="1"/>
          </p:nvPr>
        </p:nvSpPr>
        <p:spPr>
          <a:xfrm>
            <a:off x="342130" y="773448"/>
            <a:ext cx="5342282" cy="43700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538163" lvl="1" indent="-273050">
              <a:spcBef>
                <a:spcPts val="300"/>
              </a:spcBef>
              <a:buFont typeface="Symbol" panose="05050102010706020507" pitchFamily="18" charset="2"/>
              <a:buChar char=""/>
              <a:tabLst>
                <a:tab pos="900430" algn="l"/>
              </a:tabLst>
            </a:pPr>
            <a:r>
              <a:rPr lang="sr-Cyrl-RS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објашњава</a:t>
            </a:r>
            <a:r>
              <a:rPr lang="sr-Cyrl-BA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појмове веб сајта, веб странице,  начина приступа веб сајтовима;</a:t>
            </a:r>
            <a:endParaRPr lang="en-US" sz="20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38163" lvl="1" indent="-273050">
              <a:spcBef>
                <a:spcPts val="300"/>
              </a:spcBef>
              <a:buFont typeface="Symbol" panose="05050102010706020507" pitchFamily="18" charset="2"/>
              <a:buChar char=""/>
              <a:tabLst>
                <a:tab pos="900430" algn="l"/>
              </a:tabLst>
            </a:pPr>
            <a:r>
              <a:rPr lang="sr-Cyrl-RS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о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бјашњава</a:t>
            </a:r>
            <a:r>
              <a:rPr lang="bs-Latn-BA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намјену</a:t>
            </a:r>
            <a:r>
              <a:rPr lang="bs-Latn-BA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HTML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докумената</a:t>
            </a:r>
            <a:r>
              <a:rPr lang="bs-Latn-BA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као</a:t>
            </a:r>
            <a:r>
              <a:rPr lang="bs-Latn-BA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и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значење</a:t>
            </a:r>
            <a:r>
              <a:rPr lang="bs-Latn-BA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акронима</a:t>
            </a:r>
            <a:r>
              <a:rPr lang="bs-Latn-BA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HTML</a:t>
            </a:r>
            <a:r>
              <a:rPr lang="sr-Cyrl-RS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en-US" sz="20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38163" lvl="1" indent="-273050">
              <a:spcBef>
                <a:spcPts val="300"/>
              </a:spcBef>
              <a:buFont typeface="Symbol" panose="05050102010706020507" pitchFamily="18" charset="2"/>
              <a:buChar char=""/>
              <a:tabLst>
                <a:tab pos="900430" algn="l"/>
              </a:tabLst>
            </a:pPr>
            <a:r>
              <a:rPr lang="sr-Cyrl-RS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о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бјашњава</a:t>
            </a:r>
            <a:r>
              <a:rPr lang="bs-Latn-BA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основну</a:t>
            </a:r>
            <a:r>
              <a:rPr lang="bs-Latn-BA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структуру</a:t>
            </a:r>
            <a:r>
              <a:rPr lang="bs-Latn-BA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HTML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документа</a:t>
            </a:r>
            <a:r>
              <a:rPr lang="bs-Latn-BA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почетак</a:t>
            </a:r>
            <a:r>
              <a:rPr lang="bs-Latn-BA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и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крај</a:t>
            </a:r>
            <a:r>
              <a:rPr lang="bs-Latn-BA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HTML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документа</a:t>
            </a:r>
            <a:r>
              <a:rPr lang="bs-Latn-BA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елемент</a:t>
            </a:r>
            <a:r>
              <a:rPr lang="bs-Latn-BA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html</a:t>
            </a:r>
            <a:r>
              <a:rPr lang="bs-Latn-BA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заглавље</a:t>
            </a:r>
            <a:r>
              <a:rPr lang="bs-Latn-BA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елемент</a:t>
            </a:r>
            <a:r>
              <a:rPr lang="bs-Latn-BA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head</a:t>
            </a:r>
            <a:r>
              <a:rPr lang="bs-Latn-BA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наслов</a:t>
            </a:r>
            <a:r>
              <a:rPr lang="bs-Latn-BA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документа</a:t>
            </a:r>
            <a:r>
              <a:rPr lang="bs-Latn-BA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елемент</a:t>
            </a:r>
            <a:r>
              <a:rPr lang="bs-Latn-BA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title)</a:t>
            </a:r>
            <a:r>
              <a:rPr lang="sr-Cyrl-RS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bs-Latn-BA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тијело</a:t>
            </a:r>
            <a:r>
              <a:rPr lang="bs-Latn-BA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документа</a:t>
            </a:r>
            <a:r>
              <a:rPr lang="bs-Latn-BA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елемент</a:t>
            </a:r>
            <a:r>
              <a:rPr lang="bs-Latn-BA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body</a:t>
            </a:r>
            <a:r>
              <a:rPr lang="bs-Latn-BA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r>
              <a:rPr lang="sr-Cyrl-RS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поставља кодну страницу</a:t>
            </a:r>
            <a:r>
              <a:rPr lang="bs-Latn-BA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en-US" sz="20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12" name="Google Shape;812;p35"/>
          <p:cNvSpPr txBox="1">
            <a:spLocks noGrp="1"/>
          </p:cNvSpPr>
          <p:nvPr>
            <p:ph type="title"/>
          </p:nvPr>
        </p:nvSpPr>
        <p:spPr>
          <a:xfrm>
            <a:off x="293180" y="31014"/>
            <a:ext cx="550591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400" b="1" dirty="0"/>
              <a:t>Основни појмови</a:t>
            </a:r>
            <a:endParaRPr sz="2400" b="1" dirty="0"/>
          </a:p>
        </p:txBody>
      </p:sp>
      <p:grpSp>
        <p:nvGrpSpPr>
          <p:cNvPr id="813" name="Google Shape;813;p35"/>
          <p:cNvGrpSpPr/>
          <p:nvPr/>
        </p:nvGrpSpPr>
        <p:grpSpPr>
          <a:xfrm>
            <a:off x="6231194" y="895494"/>
            <a:ext cx="2681620" cy="1973068"/>
            <a:chOff x="1259648" y="1678376"/>
            <a:chExt cx="3426788" cy="2448157"/>
          </a:xfrm>
        </p:grpSpPr>
        <p:pic>
          <p:nvPicPr>
            <p:cNvPr id="814" name="Google Shape;814;p35"/>
            <p:cNvPicPr preferRelativeResize="0"/>
            <p:nvPr/>
          </p:nvPicPr>
          <p:blipFill rotWithShape="1">
            <a:blip r:embed="rId4">
              <a:alphaModFix/>
            </a:blip>
            <a:srcRect l="3254" r="1307"/>
            <a:stretch/>
          </p:blipFill>
          <p:spPr>
            <a:xfrm>
              <a:off x="1259648" y="1678383"/>
              <a:ext cx="3426788" cy="2448149"/>
            </a:xfrm>
            <a:prstGeom prst="roundRect">
              <a:avLst>
                <a:gd name="adj" fmla="val 3654"/>
              </a:avLst>
            </a:pr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815" name="Google Shape;815;p35"/>
            <p:cNvPicPr preferRelativeResize="0"/>
            <p:nvPr/>
          </p:nvPicPr>
          <p:blipFill rotWithShape="1">
            <a:blip r:embed="rId5">
              <a:alphaModFix amt="50000"/>
            </a:blip>
            <a:srcRect l="3254" r="1307"/>
            <a:stretch/>
          </p:blipFill>
          <p:spPr>
            <a:xfrm>
              <a:off x="1259648" y="1678376"/>
              <a:ext cx="3426788" cy="2448149"/>
            </a:xfrm>
            <a:prstGeom prst="roundRect">
              <a:avLst>
                <a:gd name="adj" fmla="val 3654"/>
              </a:avLst>
            </a:pr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816" name="Google Shape;816;p35"/>
          <p:cNvSpPr/>
          <p:nvPr/>
        </p:nvSpPr>
        <p:spPr>
          <a:xfrm flipH="1">
            <a:off x="966280" y="2356532"/>
            <a:ext cx="934551" cy="747799"/>
          </a:xfrm>
          <a:custGeom>
            <a:avLst/>
            <a:gdLst/>
            <a:ahLst/>
            <a:cxnLst/>
            <a:rect l="l" t="t" r="r" b="b"/>
            <a:pathLst>
              <a:path w="15860" h="16187" extrusionOk="0">
                <a:moveTo>
                  <a:pt x="1717" y="0"/>
                </a:moveTo>
                <a:cubicBezTo>
                  <a:pt x="1186" y="0"/>
                  <a:pt x="859" y="204"/>
                  <a:pt x="532" y="531"/>
                </a:cubicBezTo>
                <a:cubicBezTo>
                  <a:pt x="1" y="1022"/>
                  <a:pt x="1" y="2044"/>
                  <a:pt x="696" y="2575"/>
                </a:cubicBezTo>
                <a:lnTo>
                  <a:pt x="15860" y="16186"/>
                </a:lnTo>
                <a:lnTo>
                  <a:pt x="15860" y="12467"/>
                </a:lnTo>
                <a:lnTo>
                  <a:pt x="15860" y="12262"/>
                </a:lnTo>
                <a:lnTo>
                  <a:pt x="2576" y="368"/>
                </a:lnTo>
                <a:cubicBezTo>
                  <a:pt x="2371" y="204"/>
                  <a:pt x="2044" y="0"/>
                  <a:pt x="1717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35"/>
          <p:cNvSpPr/>
          <p:nvPr/>
        </p:nvSpPr>
        <p:spPr>
          <a:xfrm flipH="1">
            <a:off x="1502236" y="1382975"/>
            <a:ext cx="1490739" cy="949406"/>
          </a:xfrm>
          <a:custGeom>
            <a:avLst/>
            <a:gdLst/>
            <a:ahLst/>
            <a:cxnLst/>
            <a:rect l="l" t="t" r="r" b="b"/>
            <a:pathLst>
              <a:path w="22809" h="18394" extrusionOk="0">
                <a:moveTo>
                  <a:pt x="1" y="0"/>
                </a:moveTo>
                <a:lnTo>
                  <a:pt x="20070" y="18026"/>
                </a:lnTo>
                <a:cubicBezTo>
                  <a:pt x="20438" y="18393"/>
                  <a:pt x="20765" y="18393"/>
                  <a:pt x="21092" y="18393"/>
                </a:cubicBezTo>
                <a:cubicBezTo>
                  <a:pt x="21460" y="18393"/>
                  <a:pt x="21950" y="18189"/>
                  <a:pt x="22114" y="17862"/>
                </a:cubicBezTo>
                <a:cubicBezTo>
                  <a:pt x="22809" y="17372"/>
                  <a:pt x="22645" y="16350"/>
                  <a:pt x="22114" y="15818"/>
                </a:cubicBezTo>
                <a:lnTo>
                  <a:pt x="4415" y="0"/>
                </a:ln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35"/>
          <p:cNvSpPr/>
          <p:nvPr/>
        </p:nvSpPr>
        <p:spPr>
          <a:xfrm flipH="1">
            <a:off x="2934657" y="3514607"/>
            <a:ext cx="1443743" cy="911041"/>
          </a:xfrm>
          <a:custGeom>
            <a:avLst/>
            <a:gdLst/>
            <a:ahLst/>
            <a:cxnLst/>
            <a:rect l="l" t="t" r="r" b="b"/>
            <a:pathLst>
              <a:path w="24157" h="19743" extrusionOk="0">
                <a:moveTo>
                  <a:pt x="1676" y="0"/>
                </a:moveTo>
                <a:cubicBezTo>
                  <a:pt x="1185" y="0"/>
                  <a:pt x="818" y="164"/>
                  <a:pt x="491" y="532"/>
                </a:cubicBezTo>
                <a:cubicBezTo>
                  <a:pt x="0" y="1022"/>
                  <a:pt x="0" y="2044"/>
                  <a:pt x="654" y="2575"/>
                </a:cubicBezTo>
                <a:lnTo>
                  <a:pt x="19742" y="19743"/>
                </a:lnTo>
                <a:lnTo>
                  <a:pt x="24157" y="19743"/>
                </a:lnTo>
                <a:lnTo>
                  <a:pt x="2534" y="327"/>
                </a:lnTo>
                <a:cubicBezTo>
                  <a:pt x="2371" y="0"/>
                  <a:pt x="2044" y="0"/>
                  <a:pt x="1676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1" name="Google Shape;821;p35"/>
          <p:cNvGrpSpPr/>
          <p:nvPr/>
        </p:nvGrpSpPr>
        <p:grpSpPr>
          <a:xfrm>
            <a:off x="6083710" y="697817"/>
            <a:ext cx="492658" cy="106303"/>
            <a:chOff x="-3037735" y="-542969"/>
            <a:chExt cx="581170" cy="125387"/>
          </a:xfrm>
        </p:grpSpPr>
        <p:sp>
          <p:nvSpPr>
            <p:cNvPr id="822" name="Google Shape;822;p35"/>
            <p:cNvSpPr/>
            <p:nvPr/>
          </p:nvSpPr>
          <p:spPr>
            <a:xfrm>
              <a:off x="-3034701" y="-537273"/>
              <a:ext cx="575100" cy="114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23" name="Google Shape;823;p35"/>
            <p:cNvGrpSpPr/>
            <p:nvPr/>
          </p:nvGrpSpPr>
          <p:grpSpPr>
            <a:xfrm>
              <a:off x="-3037735" y="-542969"/>
              <a:ext cx="581170" cy="125387"/>
              <a:chOff x="4390000" y="182175"/>
              <a:chExt cx="419375" cy="90473"/>
            </a:xfrm>
          </p:grpSpPr>
          <p:sp>
            <p:nvSpPr>
              <p:cNvPr id="824" name="Google Shape;824;p35"/>
              <p:cNvSpPr/>
              <p:nvPr/>
            </p:nvSpPr>
            <p:spPr>
              <a:xfrm>
                <a:off x="4390000" y="182175"/>
                <a:ext cx="419375" cy="90473"/>
              </a:xfrm>
              <a:custGeom>
                <a:avLst/>
                <a:gdLst/>
                <a:ahLst/>
                <a:cxnLst/>
                <a:rect l="l" t="t" r="r" b="b"/>
                <a:pathLst>
                  <a:path w="8835" h="1906" extrusionOk="0">
                    <a:moveTo>
                      <a:pt x="7882" y="155"/>
                    </a:moveTo>
                    <a:cubicBezTo>
                      <a:pt x="8323" y="155"/>
                      <a:pt x="8680" y="512"/>
                      <a:pt x="8680" y="953"/>
                    </a:cubicBezTo>
                    <a:cubicBezTo>
                      <a:pt x="8680" y="1393"/>
                      <a:pt x="8323" y="1750"/>
                      <a:pt x="7882" y="1750"/>
                    </a:cubicBezTo>
                    <a:lnTo>
                      <a:pt x="953" y="1750"/>
                    </a:lnTo>
                    <a:cubicBezTo>
                      <a:pt x="512" y="1750"/>
                      <a:pt x="155" y="1393"/>
                      <a:pt x="155" y="953"/>
                    </a:cubicBezTo>
                    <a:cubicBezTo>
                      <a:pt x="155" y="512"/>
                      <a:pt x="512" y="155"/>
                      <a:pt x="953" y="155"/>
                    </a:cubicBezTo>
                    <a:close/>
                    <a:moveTo>
                      <a:pt x="953" y="0"/>
                    </a:moveTo>
                    <a:cubicBezTo>
                      <a:pt x="429" y="0"/>
                      <a:pt x="0" y="429"/>
                      <a:pt x="0" y="953"/>
                    </a:cubicBezTo>
                    <a:cubicBezTo>
                      <a:pt x="0" y="1476"/>
                      <a:pt x="429" y="1905"/>
                      <a:pt x="953" y="1905"/>
                    </a:cubicBezTo>
                    <a:lnTo>
                      <a:pt x="7882" y="1905"/>
                    </a:lnTo>
                    <a:cubicBezTo>
                      <a:pt x="8406" y="1905"/>
                      <a:pt x="8835" y="1476"/>
                      <a:pt x="8835" y="953"/>
                    </a:cubicBezTo>
                    <a:cubicBezTo>
                      <a:pt x="8835" y="429"/>
                      <a:pt x="8406" y="0"/>
                      <a:pt x="78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35"/>
              <p:cNvSpPr/>
              <p:nvPr/>
            </p:nvSpPr>
            <p:spPr>
              <a:xfrm>
                <a:off x="4464048" y="201352"/>
                <a:ext cx="52024" cy="52072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97" extrusionOk="0">
                    <a:moveTo>
                      <a:pt x="548" y="144"/>
                    </a:moveTo>
                    <a:cubicBezTo>
                      <a:pt x="774" y="144"/>
                      <a:pt x="953" y="322"/>
                      <a:pt x="953" y="549"/>
                    </a:cubicBezTo>
                    <a:cubicBezTo>
                      <a:pt x="953" y="763"/>
                      <a:pt x="774" y="941"/>
                      <a:pt x="548" y="941"/>
                    </a:cubicBezTo>
                    <a:cubicBezTo>
                      <a:pt x="333" y="941"/>
                      <a:pt x="155" y="763"/>
                      <a:pt x="155" y="549"/>
                    </a:cubicBezTo>
                    <a:cubicBezTo>
                      <a:pt x="155" y="322"/>
                      <a:pt x="333" y="144"/>
                      <a:pt x="548" y="144"/>
                    </a:cubicBezTo>
                    <a:close/>
                    <a:moveTo>
                      <a:pt x="548" y="1"/>
                    </a:moveTo>
                    <a:cubicBezTo>
                      <a:pt x="250" y="1"/>
                      <a:pt x="0" y="251"/>
                      <a:pt x="0" y="549"/>
                    </a:cubicBezTo>
                    <a:cubicBezTo>
                      <a:pt x="0" y="846"/>
                      <a:pt x="250" y="1096"/>
                      <a:pt x="548" y="1096"/>
                    </a:cubicBezTo>
                    <a:cubicBezTo>
                      <a:pt x="845" y="1096"/>
                      <a:pt x="1095" y="846"/>
                      <a:pt x="1095" y="549"/>
                    </a:cubicBezTo>
                    <a:cubicBezTo>
                      <a:pt x="1095" y="251"/>
                      <a:pt x="845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Правоугаоник 1">
            <a:hlinkClick r:id="rId6" action="ppaction://hlinksldjump"/>
            <a:extLst>
              <a:ext uri="{FF2B5EF4-FFF2-40B4-BE49-F238E27FC236}">
                <a16:creationId xmlns:a16="http://schemas.microsoft.com/office/drawing/2014/main" id="{CA4D77F2-0D6E-979E-CD28-E47AF1223A5A}"/>
              </a:ext>
            </a:extLst>
          </p:cNvPr>
          <p:cNvSpPr/>
          <p:nvPr/>
        </p:nvSpPr>
        <p:spPr>
          <a:xfrm>
            <a:off x="8222226" y="4660490"/>
            <a:ext cx="921774" cy="4830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Права линија спајања са стрелицом 3">
            <a:extLst>
              <a:ext uri="{FF2B5EF4-FFF2-40B4-BE49-F238E27FC236}">
                <a16:creationId xmlns:a16="http://schemas.microsoft.com/office/drawing/2014/main" id="{6E23A496-EC72-9E39-98FA-C616CBA3B29F}"/>
              </a:ext>
            </a:extLst>
          </p:cNvPr>
          <p:cNvCxnSpPr/>
          <p:nvPr/>
        </p:nvCxnSpPr>
        <p:spPr>
          <a:xfrm flipH="1">
            <a:off x="8384458" y="4903839"/>
            <a:ext cx="648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5124478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35"/>
          <p:cNvSpPr/>
          <p:nvPr/>
        </p:nvSpPr>
        <p:spPr>
          <a:xfrm flipH="1">
            <a:off x="5832514" y="629506"/>
            <a:ext cx="3314982" cy="2474825"/>
          </a:xfrm>
          <a:prstGeom prst="roundRect">
            <a:avLst>
              <a:gd name="adj" fmla="val 3396"/>
            </a:avLst>
          </a:prstGeom>
          <a:solidFill>
            <a:schemeClr val="accent1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35"/>
          <p:cNvSpPr txBox="1">
            <a:spLocks noGrp="1"/>
          </p:cNvSpPr>
          <p:nvPr>
            <p:ph type="body" idx="1"/>
          </p:nvPr>
        </p:nvSpPr>
        <p:spPr>
          <a:xfrm>
            <a:off x="342130" y="773448"/>
            <a:ext cx="5342282" cy="43700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538163" lvl="1" indent="-273050">
              <a:spcBef>
                <a:spcPts val="300"/>
              </a:spcBef>
              <a:buFont typeface="Symbol" panose="05050102010706020507" pitchFamily="18" charset="2"/>
              <a:buChar char=""/>
              <a:tabLst>
                <a:tab pos="900430" algn="l"/>
              </a:tabLst>
            </a:pPr>
            <a:r>
              <a:rPr lang="sr-Cyrl-RS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к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реира</a:t>
            </a:r>
            <a:r>
              <a:rPr lang="bs-Latn-BA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наслове</a:t>
            </a:r>
            <a:r>
              <a:rPr lang="bs-Latn-BA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поднаслове</a:t>
            </a:r>
            <a:r>
              <a:rPr lang="bs-Latn-BA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и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параграфе</a:t>
            </a:r>
            <a:r>
              <a:rPr lang="bs-Latn-BA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унутар</a:t>
            </a:r>
            <a:r>
              <a:rPr lang="bs-Latn-BA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HTML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  <a:cs typeface="Arial" panose="020B0604020202020204" pitchFamily="34" charset="0"/>
              </a:rPr>
              <a:t>странице</a:t>
            </a:r>
            <a:r>
              <a:rPr lang="sr-Cyrl-RS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en-US" sz="20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38163" lvl="1" indent="-273050">
              <a:spcBef>
                <a:spcPts val="300"/>
              </a:spcBef>
              <a:buFont typeface="Symbol" panose="05050102010706020507" pitchFamily="18" charset="2"/>
              <a:buChar char=""/>
              <a:tabLst>
                <a:tab pos="900430" algn="l"/>
              </a:tabLst>
            </a:pPr>
            <a:r>
              <a:rPr lang="sr-Cyrl-RS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к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реира</a:t>
            </a:r>
            <a:r>
              <a:rPr lang="bs-Latn-BA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линк</a:t>
            </a:r>
            <a:r>
              <a:rPr lang="bs-Latn-BA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ка</a:t>
            </a:r>
            <a:r>
              <a:rPr lang="bs-Latn-BA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другој</a:t>
            </a:r>
            <a:r>
              <a:rPr lang="bs-Latn-BA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страници</a:t>
            </a:r>
            <a:r>
              <a:rPr lang="sr-Cyrl-RS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en-US" sz="20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38163" lvl="1" indent="-273050">
              <a:spcBef>
                <a:spcPts val="300"/>
              </a:spcBef>
              <a:buFont typeface="Symbol" panose="05050102010706020507" pitchFamily="18" charset="2"/>
              <a:buChar char=""/>
              <a:tabLst>
                <a:tab pos="900430" algn="l"/>
              </a:tabLst>
            </a:pPr>
            <a:r>
              <a:rPr lang="sr-Cyrl-RS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к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реира</a:t>
            </a:r>
            <a:r>
              <a:rPr lang="bs-Latn-BA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нумерисане</a:t>
            </a:r>
            <a:r>
              <a:rPr lang="bs-Latn-BA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и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ненумерисане</a:t>
            </a:r>
            <a:r>
              <a:rPr lang="bs-Latn-BA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листе</a:t>
            </a:r>
            <a:r>
              <a:rPr lang="bs-Latn-BA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и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дода</a:t>
            </a:r>
            <a:r>
              <a:rPr lang="sr-Cyrl-RS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је</a:t>
            </a:r>
            <a:r>
              <a:rPr lang="bs-Latn-BA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коментаре</a:t>
            </a:r>
            <a:r>
              <a:rPr lang="bs-Latn-BA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en-US" sz="20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38163" lvl="1" indent="-273050">
              <a:spcBef>
                <a:spcPts val="300"/>
              </a:spcBef>
              <a:buFont typeface="Symbol" panose="05050102010706020507" pitchFamily="18" charset="2"/>
              <a:buChar char=""/>
              <a:tabLst>
                <a:tab pos="900430" algn="l"/>
              </a:tabLst>
            </a:pPr>
            <a:r>
              <a:rPr lang="sr-Cyrl-RS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у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кључује</a:t>
            </a:r>
            <a:r>
              <a:rPr lang="bs-Latn-BA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и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форматира</a:t>
            </a:r>
            <a:r>
              <a:rPr lang="bs-Latn-BA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графичке</a:t>
            </a:r>
            <a:r>
              <a:rPr lang="bs-Latn-BA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објекте</a:t>
            </a:r>
            <a:r>
              <a:rPr lang="bs-Latn-BA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у HTML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страници</a:t>
            </a:r>
            <a:r>
              <a:rPr lang="sr-Cyrl-RS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en-US" sz="20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38163" lvl="1" indent="-273050">
              <a:spcBef>
                <a:spcPts val="300"/>
              </a:spcBef>
              <a:buFont typeface="Symbol" panose="05050102010706020507" pitchFamily="18" charset="2"/>
              <a:buChar char=""/>
              <a:tabLst>
                <a:tab pos="900430" algn="l"/>
              </a:tabLst>
            </a:pPr>
            <a:r>
              <a:rPr lang="sr-Cyrl-RS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у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кључује</a:t>
            </a:r>
            <a:r>
              <a:rPr lang="bs-Latn-BA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и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форматира</a:t>
            </a:r>
            <a:r>
              <a:rPr lang="bs-Latn-BA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табелу</a:t>
            </a:r>
            <a:r>
              <a:rPr lang="bs-Latn-BA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 у HTML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страници</a:t>
            </a:r>
            <a:r>
              <a:rPr lang="sr-Cyrl-RS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en-US" sz="20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12" name="Google Shape;812;p35"/>
          <p:cNvSpPr txBox="1">
            <a:spLocks noGrp="1"/>
          </p:cNvSpPr>
          <p:nvPr>
            <p:ph type="title"/>
          </p:nvPr>
        </p:nvSpPr>
        <p:spPr>
          <a:xfrm>
            <a:off x="293179" y="31014"/>
            <a:ext cx="758245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rPr>
              <a:t>Наслови, листе, табеле, графички објекти</a:t>
            </a:r>
          </a:p>
        </p:txBody>
      </p:sp>
      <p:grpSp>
        <p:nvGrpSpPr>
          <p:cNvPr id="813" name="Google Shape;813;p35"/>
          <p:cNvGrpSpPr/>
          <p:nvPr/>
        </p:nvGrpSpPr>
        <p:grpSpPr>
          <a:xfrm>
            <a:off x="6231194" y="895494"/>
            <a:ext cx="2681620" cy="1973068"/>
            <a:chOff x="1259648" y="1678376"/>
            <a:chExt cx="3426788" cy="2448157"/>
          </a:xfrm>
        </p:grpSpPr>
        <p:pic>
          <p:nvPicPr>
            <p:cNvPr id="814" name="Google Shape;814;p35"/>
            <p:cNvPicPr preferRelativeResize="0"/>
            <p:nvPr/>
          </p:nvPicPr>
          <p:blipFill rotWithShape="1">
            <a:blip r:embed="rId4">
              <a:alphaModFix/>
            </a:blip>
            <a:srcRect l="3254" r="1307"/>
            <a:stretch/>
          </p:blipFill>
          <p:spPr>
            <a:xfrm>
              <a:off x="1259648" y="1678383"/>
              <a:ext cx="3426788" cy="2448149"/>
            </a:xfrm>
            <a:prstGeom prst="roundRect">
              <a:avLst>
                <a:gd name="adj" fmla="val 3654"/>
              </a:avLst>
            </a:pr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815" name="Google Shape;815;p35"/>
            <p:cNvPicPr preferRelativeResize="0"/>
            <p:nvPr/>
          </p:nvPicPr>
          <p:blipFill rotWithShape="1">
            <a:blip r:embed="rId5">
              <a:alphaModFix amt="50000"/>
            </a:blip>
            <a:srcRect l="3254" r="1307"/>
            <a:stretch/>
          </p:blipFill>
          <p:spPr>
            <a:xfrm>
              <a:off x="1259648" y="1678376"/>
              <a:ext cx="3426788" cy="2448149"/>
            </a:xfrm>
            <a:prstGeom prst="roundRect">
              <a:avLst>
                <a:gd name="adj" fmla="val 3654"/>
              </a:avLst>
            </a:pr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816" name="Google Shape;816;p35"/>
          <p:cNvSpPr/>
          <p:nvPr/>
        </p:nvSpPr>
        <p:spPr>
          <a:xfrm flipH="1">
            <a:off x="966280" y="2356532"/>
            <a:ext cx="934551" cy="747799"/>
          </a:xfrm>
          <a:custGeom>
            <a:avLst/>
            <a:gdLst/>
            <a:ahLst/>
            <a:cxnLst/>
            <a:rect l="l" t="t" r="r" b="b"/>
            <a:pathLst>
              <a:path w="15860" h="16187" extrusionOk="0">
                <a:moveTo>
                  <a:pt x="1717" y="0"/>
                </a:moveTo>
                <a:cubicBezTo>
                  <a:pt x="1186" y="0"/>
                  <a:pt x="859" y="204"/>
                  <a:pt x="532" y="531"/>
                </a:cubicBezTo>
                <a:cubicBezTo>
                  <a:pt x="1" y="1022"/>
                  <a:pt x="1" y="2044"/>
                  <a:pt x="696" y="2575"/>
                </a:cubicBezTo>
                <a:lnTo>
                  <a:pt x="15860" y="16186"/>
                </a:lnTo>
                <a:lnTo>
                  <a:pt x="15860" y="12467"/>
                </a:lnTo>
                <a:lnTo>
                  <a:pt x="15860" y="12262"/>
                </a:lnTo>
                <a:lnTo>
                  <a:pt x="2576" y="368"/>
                </a:lnTo>
                <a:cubicBezTo>
                  <a:pt x="2371" y="204"/>
                  <a:pt x="2044" y="0"/>
                  <a:pt x="1717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35"/>
          <p:cNvSpPr/>
          <p:nvPr/>
        </p:nvSpPr>
        <p:spPr>
          <a:xfrm flipH="1">
            <a:off x="1502236" y="1382975"/>
            <a:ext cx="1490739" cy="949406"/>
          </a:xfrm>
          <a:custGeom>
            <a:avLst/>
            <a:gdLst/>
            <a:ahLst/>
            <a:cxnLst/>
            <a:rect l="l" t="t" r="r" b="b"/>
            <a:pathLst>
              <a:path w="22809" h="18394" extrusionOk="0">
                <a:moveTo>
                  <a:pt x="1" y="0"/>
                </a:moveTo>
                <a:lnTo>
                  <a:pt x="20070" y="18026"/>
                </a:lnTo>
                <a:cubicBezTo>
                  <a:pt x="20438" y="18393"/>
                  <a:pt x="20765" y="18393"/>
                  <a:pt x="21092" y="18393"/>
                </a:cubicBezTo>
                <a:cubicBezTo>
                  <a:pt x="21460" y="18393"/>
                  <a:pt x="21950" y="18189"/>
                  <a:pt x="22114" y="17862"/>
                </a:cubicBezTo>
                <a:cubicBezTo>
                  <a:pt x="22809" y="17372"/>
                  <a:pt x="22645" y="16350"/>
                  <a:pt x="22114" y="15818"/>
                </a:cubicBezTo>
                <a:lnTo>
                  <a:pt x="4415" y="0"/>
                </a:ln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35"/>
          <p:cNvSpPr/>
          <p:nvPr/>
        </p:nvSpPr>
        <p:spPr>
          <a:xfrm flipH="1">
            <a:off x="2934657" y="3514607"/>
            <a:ext cx="1443743" cy="911041"/>
          </a:xfrm>
          <a:custGeom>
            <a:avLst/>
            <a:gdLst/>
            <a:ahLst/>
            <a:cxnLst/>
            <a:rect l="l" t="t" r="r" b="b"/>
            <a:pathLst>
              <a:path w="24157" h="19743" extrusionOk="0">
                <a:moveTo>
                  <a:pt x="1676" y="0"/>
                </a:moveTo>
                <a:cubicBezTo>
                  <a:pt x="1185" y="0"/>
                  <a:pt x="818" y="164"/>
                  <a:pt x="491" y="532"/>
                </a:cubicBezTo>
                <a:cubicBezTo>
                  <a:pt x="0" y="1022"/>
                  <a:pt x="0" y="2044"/>
                  <a:pt x="654" y="2575"/>
                </a:cubicBezTo>
                <a:lnTo>
                  <a:pt x="19742" y="19743"/>
                </a:lnTo>
                <a:lnTo>
                  <a:pt x="24157" y="19743"/>
                </a:lnTo>
                <a:lnTo>
                  <a:pt x="2534" y="327"/>
                </a:lnTo>
                <a:cubicBezTo>
                  <a:pt x="2371" y="0"/>
                  <a:pt x="2044" y="0"/>
                  <a:pt x="1676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1" name="Google Shape;821;p35"/>
          <p:cNvGrpSpPr/>
          <p:nvPr/>
        </p:nvGrpSpPr>
        <p:grpSpPr>
          <a:xfrm>
            <a:off x="5921477" y="736037"/>
            <a:ext cx="492658" cy="106303"/>
            <a:chOff x="-3037735" y="-542969"/>
            <a:chExt cx="581170" cy="125387"/>
          </a:xfrm>
        </p:grpSpPr>
        <p:sp>
          <p:nvSpPr>
            <p:cNvPr id="822" name="Google Shape;822;p35"/>
            <p:cNvSpPr/>
            <p:nvPr/>
          </p:nvSpPr>
          <p:spPr>
            <a:xfrm>
              <a:off x="-3034701" y="-537273"/>
              <a:ext cx="575100" cy="114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23" name="Google Shape;823;p35"/>
            <p:cNvGrpSpPr/>
            <p:nvPr/>
          </p:nvGrpSpPr>
          <p:grpSpPr>
            <a:xfrm>
              <a:off x="-3037735" y="-542969"/>
              <a:ext cx="581170" cy="125387"/>
              <a:chOff x="4390000" y="182175"/>
              <a:chExt cx="419375" cy="90473"/>
            </a:xfrm>
          </p:grpSpPr>
          <p:sp>
            <p:nvSpPr>
              <p:cNvPr id="824" name="Google Shape;824;p35"/>
              <p:cNvSpPr/>
              <p:nvPr/>
            </p:nvSpPr>
            <p:spPr>
              <a:xfrm>
                <a:off x="4390000" y="182175"/>
                <a:ext cx="419375" cy="90473"/>
              </a:xfrm>
              <a:custGeom>
                <a:avLst/>
                <a:gdLst/>
                <a:ahLst/>
                <a:cxnLst/>
                <a:rect l="l" t="t" r="r" b="b"/>
                <a:pathLst>
                  <a:path w="8835" h="1906" extrusionOk="0">
                    <a:moveTo>
                      <a:pt x="7882" y="155"/>
                    </a:moveTo>
                    <a:cubicBezTo>
                      <a:pt x="8323" y="155"/>
                      <a:pt x="8680" y="512"/>
                      <a:pt x="8680" y="953"/>
                    </a:cubicBezTo>
                    <a:cubicBezTo>
                      <a:pt x="8680" y="1393"/>
                      <a:pt x="8323" y="1750"/>
                      <a:pt x="7882" y="1750"/>
                    </a:cubicBezTo>
                    <a:lnTo>
                      <a:pt x="953" y="1750"/>
                    </a:lnTo>
                    <a:cubicBezTo>
                      <a:pt x="512" y="1750"/>
                      <a:pt x="155" y="1393"/>
                      <a:pt x="155" y="953"/>
                    </a:cubicBezTo>
                    <a:cubicBezTo>
                      <a:pt x="155" y="512"/>
                      <a:pt x="512" y="155"/>
                      <a:pt x="953" y="155"/>
                    </a:cubicBezTo>
                    <a:close/>
                    <a:moveTo>
                      <a:pt x="953" y="0"/>
                    </a:moveTo>
                    <a:cubicBezTo>
                      <a:pt x="429" y="0"/>
                      <a:pt x="0" y="429"/>
                      <a:pt x="0" y="953"/>
                    </a:cubicBezTo>
                    <a:cubicBezTo>
                      <a:pt x="0" y="1476"/>
                      <a:pt x="429" y="1905"/>
                      <a:pt x="953" y="1905"/>
                    </a:cubicBezTo>
                    <a:lnTo>
                      <a:pt x="7882" y="1905"/>
                    </a:lnTo>
                    <a:cubicBezTo>
                      <a:pt x="8406" y="1905"/>
                      <a:pt x="8835" y="1476"/>
                      <a:pt x="8835" y="953"/>
                    </a:cubicBezTo>
                    <a:cubicBezTo>
                      <a:pt x="8835" y="429"/>
                      <a:pt x="8406" y="0"/>
                      <a:pt x="78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35"/>
              <p:cNvSpPr/>
              <p:nvPr/>
            </p:nvSpPr>
            <p:spPr>
              <a:xfrm>
                <a:off x="4464048" y="201352"/>
                <a:ext cx="52024" cy="52072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97" extrusionOk="0">
                    <a:moveTo>
                      <a:pt x="548" y="144"/>
                    </a:moveTo>
                    <a:cubicBezTo>
                      <a:pt x="774" y="144"/>
                      <a:pt x="953" y="322"/>
                      <a:pt x="953" y="549"/>
                    </a:cubicBezTo>
                    <a:cubicBezTo>
                      <a:pt x="953" y="763"/>
                      <a:pt x="774" y="941"/>
                      <a:pt x="548" y="941"/>
                    </a:cubicBezTo>
                    <a:cubicBezTo>
                      <a:pt x="333" y="941"/>
                      <a:pt x="155" y="763"/>
                      <a:pt x="155" y="549"/>
                    </a:cubicBezTo>
                    <a:cubicBezTo>
                      <a:pt x="155" y="322"/>
                      <a:pt x="333" y="144"/>
                      <a:pt x="548" y="144"/>
                    </a:cubicBezTo>
                    <a:close/>
                    <a:moveTo>
                      <a:pt x="548" y="1"/>
                    </a:moveTo>
                    <a:cubicBezTo>
                      <a:pt x="250" y="1"/>
                      <a:pt x="0" y="251"/>
                      <a:pt x="0" y="549"/>
                    </a:cubicBezTo>
                    <a:cubicBezTo>
                      <a:pt x="0" y="846"/>
                      <a:pt x="250" y="1096"/>
                      <a:pt x="548" y="1096"/>
                    </a:cubicBezTo>
                    <a:cubicBezTo>
                      <a:pt x="845" y="1096"/>
                      <a:pt x="1095" y="846"/>
                      <a:pt x="1095" y="549"/>
                    </a:cubicBezTo>
                    <a:cubicBezTo>
                      <a:pt x="1095" y="251"/>
                      <a:pt x="845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Правоугаоник 1">
            <a:hlinkClick r:id="rId6" action="ppaction://hlinksldjump"/>
            <a:extLst>
              <a:ext uri="{FF2B5EF4-FFF2-40B4-BE49-F238E27FC236}">
                <a16:creationId xmlns:a16="http://schemas.microsoft.com/office/drawing/2014/main" id="{CA4D77F2-0D6E-979E-CD28-E47AF1223A5A}"/>
              </a:ext>
            </a:extLst>
          </p:cNvPr>
          <p:cNvSpPr/>
          <p:nvPr/>
        </p:nvSpPr>
        <p:spPr>
          <a:xfrm>
            <a:off x="8222226" y="4660490"/>
            <a:ext cx="921774" cy="4830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Права линија спајања са стрелицом 3">
            <a:extLst>
              <a:ext uri="{FF2B5EF4-FFF2-40B4-BE49-F238E27FC236}">
                <a16:creationId xmlns:a16="http://schemas.microsoft.com/office/drawing/2014/main" id="{6E23A496-EC72-9E39-98FA-C616CBA3B29F}"/>
              </a:ext>
            </a:extLst>
          </p:cNvPr>
          <p:cNvCxnSpPr/>
          <p:nvPr/>
        </p:nvCxnSpPr>
        <p:spPr>
          <a:xfrm flipH="1">
            <a:off x="8384458" y="4903839"/>
            <a:ext cx="648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1278965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35"/>
          <p:cNvSpPr/>
          <p:nvPr/>
        </p:nvSpPr>
        <p:spPr>
          <a:xfrm flipH="1">
            <a:off x="5832514" y="629506"/>
            <a:ext cx="3314982" cy="2474825"/>
          </a:xfrm>
          <a:prstGeom prst="roundRect">
            <a:avLst>
              <a:gd name="adj" fmla="val 3396"/>
            </a:avLst>
          </a:prstGeom>
          <a:solidFill>
            <a:schemeClr val="accent1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1" name="Google Shape;811;p35"/>
          <p:cNvSpPr txBox="1">
            <a:spLocks noGrp="1"/>
          </p:cNvSpPr>
          <p:nvPr>
            <p:ph type="body" idx="1"/>
          </p:nvPr>
        </p:nvSpPr>
        <p:spPr>
          <a:xfrm>
            <a:off x="342130" y="773449"/>
            <a:ext cx="5342282" cy="20951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538163" lvl="1" indent="-273050">
              <a:spcBef>
                <a:spcPts val="300"/>
              </a:spcBef>
              <a:buFont typeface="Symbol" panose="05050102010706020507" pitchFamily="18" charset="2"/>
              <a:buChar char=""/>
              <a:tabLst>
                <a:tab pos="900430" algn="l"/>
              </a:tabLst>
            </a:pPr>
            <a:r>
              <a:rPr lang="sr-Cyrl-RS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и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зрађује</a:t>
            </a:r>
            <a:r>
              <a:rPr lang="bs-Latn-BA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једноставну</a:t>
            </a:r>
            <a:r>
              <a:rPr lang="bs-Latn-BA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интернет</a:t>
            </a:r>
            <a:r>
              <a:rPr lang="bs-Latn-BA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презентацију</a:t>
            </a:r>
            <a:r>
              <a:rPr lang="bs-Latn-BA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која</a:t>
            </a:r>
            <a:r>
              <a:rPr lang="bs-Latn-BA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садржи</a:t>
            </a:r>
            <a:r>
              <a:rPr lang="bs-Latn-BA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bs-Latn-BA" sz="2200" dirty="0" err="1">
                <a:solidFill>
                  <a:schemeClr val="tx1"/>
                </a:solidFill>
                <a:effectLst/>
                <a:latin typeface="Aldrich"/>
                <a:ea typeface="Calibri" panose="020F0502020204030204" pitchFamily="34" charset="0"/>
              </a:rPr>
              <a:t>више</a:t>
            </a:r>
            <a:r>
              <a:rPr lang="bs-Latn-BA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међусобно</a:t>
            </a:r>
            <a:r>
              <a:rPr lang="bs-Latn-BA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увезаних</a:t>
            </a:r>
            <a:r>
              <a:rPr lang="bs-Latn-BA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 HTML </a:t>
            </a:r>
            <a:r>
              <a:rPr lang="bs-Latn-BA" sz="2000" dirty="0" err="1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страница</a:t>
            </a:r>
            <a:r>
              <a:rPr lang="sr-Cyrl-RS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br>
              <a:rPr lang="bs-Latn-BA" sz="2000" dirty="0"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</a:rPr>
            </a:br>
            <a:endParaRPr lang="en-US" sz="2400" dirty="0"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12" name="Google Shape;812;p35"/>
          <p:cNvSpPr txBox="1">
            <a:spLocks noGrp="1"/>
          </p:cNvSpPr>
          <p:nvPr>
            <p:ph type="title"/>
          </p:nvPr>
        </p:nvSpPr>
        <p:spPr>
          <a:xfrm>
            <a:off x="285805" y="237973"/>
            <a:ext cx="758245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400" b="1" dirty="0">
                <a:solidFill>
                  <a:schemeClr val="accent5"/>
                </a:solidFill>
                <a:latin typeface="Aldrich"/>
                <a:ea typeface="Aldrich"/>
                <a:cs typeface="Aldrich"/>
                <a:sym typeface="Aldrich"/>
              </a:rPr>
              <a:t>Самосталан рад</a:t>
            </a:r>
          </a:p>
        </p:txBody>
      </p:sp>
      <p:grpSp>
        <p:nvGrpSpPr>
          <p:cNvPr id="813" name="Google Shape;813;p35"/>
          <p:cNvGrpSpPr/>
          <p:nvPr/>
        </p:nvGrpSpPr>
        <p:grpSpPr>
          <a:xfrm>
            <a:off x="6231194" y="895494"/>
            <a:ext cx="2681620" cy="1973068"/>
            <a:chOff x="1259648" y="1678376"/>
            <a:chExt cx="3426788" cy="2448157"/>
          </a:xfrm>
        </p:grpSpPr>
        <p:pic>
          <p:nvPicPr>
            <p:cNvPr id="814" name="Google Shape;814;p35"/>
            <p:cNvPicPr preferRelativeResize="0"/>
            <p:nvPr/>
          </p:nvPicPr>
          <p:blipFill rotWithShape="1">
            <a:blip r:embed="rId4">
              <a:alphaModFix/>
            </a:blip>
            <a:srcRect l="3254" r="1307"/>
            <a:stretch/>
          </p:blipFill>
          <p:spPr>
            <a:xfrm>
              <a:off x="1259648" y="1678383"/>
              <a:ext cx="3426788" cy="2448149"/>
            </a:xfrm>
            <a:prstGeom prst="roundRect">
              <a:avLst>
                <a:gd name="adj" fmla="val 3654"/>
              </a:avLst>
            </a:pr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815" name="Google Shape;815;p35"/>
            <p:cNvPicPr preferRelativeResize="0"/>
            <p:nvPr/>
          </p:nvPicPr>
          <p:blipFill rotWithShape="1">
            <a:blip r:embed="rId5">
              <a:alphaModFix amt="50000"/>
            </a:blip>
            <a:srcRect l="3254" r="1307"/>
            <a:stretch/>
          </p:blipFill>
          <p:spPr>
            <a:xfrm>
              <a:off x="1259648" y="1678376"/>
              <a:ext cx="3426788" cy="2448149"/>
            </a:xfrm>
            <a:prstGeom prst="roundRect">
              <a:avLst>
                <a:gd name="adj" fmla="val 3654"/>
              </a:avLst>
            </a:pr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sp>
        <p:nvSpPr>
          <p:cNvPr id="816" name="Google Shape;816;p35"/>
          <p:cNvSpPr/>
          <p:nvPr/>
        </p:nvSpPr>
        <p:spPr>
          <a:xfrm flipH="1">
            <a:off x="966280" y="2356532"/>
            <a:ext cx="934551" cy="747799"/>
          </a:xfrm>
          <a:custGeom>
            <a:avLst/>
            <a:gdLst/>
            <a:ahLst/>
            <a:cxnLst/>
            <a:rect l="l" t="t" r="r" b="b"/>
            <a:pathLst>
              <a:path w="15860" h="16187" extrusionOk="0">
                <a:moveTo>
                  <a:pt x="1717" y="0"/>
                </a:moveTo>
                <a:cubicBezTo>
                  <a:pt x="1186" y="0"/>
                  <a:pt x="859" y="204"/>
                  <a:pt x="532" y="531"/>
                </a:cubicBezTo>
                <a:cubicBezTo>
                  <a:pt x="1" y="1022"/>
                  <a:pt x="1" y="2044"/>
                  <a:pt x="696" y="2575"/>
                </a:cubicBezTo>
                <a:lnTo>
                  <a:pt x="15860" y="16186"/>
                </a:lnTo>
                <a:lnTo>
                  <a:pt x="15860" y="12467"/>
                </a:lnTo>
                <a:lnTo>
                  <a:pt x="15860" y="12262"/>
                </a:lnTo>
                <a:lnTo>
                  <a:pt x="2576" y="368"/>
                </a:lnTo>
                <a:cubicBezTo>
                  <a:pt x="2371" y="204"/>
                  <a:pt x="2044" y="0"/>
                  <a:pt x="1717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35"/>
          <p:cNvSpPr/>
          <p:nvPr/>
        </p:nvSpPr>
        <p:spPr>
          <a:xfrm flipH="1">
            <a:off x="1502236" y="1382975"/>
            <a:ext cx="1490739" cy="949406"/>
          </a:xfrm>
          <a:custGeom>
            <a:avLst/>
            <a:gdLst/>
            <a:ahLst/>
            <a:cxnLst/>
            <a:rect l="l" t="t" r="r" b="b"/>
            <a:pathLst>
              <a:path w="22809" h="18394" extrusionOk="0">
                <a:moveTo>
                  <a:pt x="1" y="0"/>
                </a:moveTo>
                <a:lnTo>
                  <a:pt x="20070" y="18026"/>
                </a:lnTo>
                <a:cubicBezTo>
                  <a:pt x="20438" y="18393"/>
                  <a:pt x="20765" y="18393"/>
                  <a:pt x="21092" y="18393"/>
                </a:cubicBezTo>
                <a:cubicBezTo>
                  <a:pt x="21460" y="18393"/>
                  <a:pt x="21950" y="18189"/>
                  <a:pt x="22114" y="17862"/>
                </a:cubicBezTo>
                <a:cubicBezTo>
                  <a:pt x="22809" y="17372"/>
                  <a:pt x="22645" y="16350"/>
                  <a:pt x="22114" y="15818"/>
                </a:cubicBezTo>
                <a:lnTo>
                  <a:pt x="4415" y="0"/>
                </a:ln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35"/>
          <p:cNvSpPr/>
          <p:nvPr/>
        </p:nvSpPr>
        <p:spPr>
          <a:xfrm flipH="1">
            <a:off x="2934657" y="3514607"/>
            <a:ext cx="1443743" cy="911041"/>
          </a:xfrm>
          <a:custGeom>
            <a:avLst/>
            <a:gdLst/>
            <a:ahLst/>
            <a:cxnLst/>
            <a:rect l="l" t="t" r="r" b="b"/>
            <a:pathLst>
              <a:path w="24157" h="19743" extrusionOk="0">
                <a:moveTo>
                  <a:pt x="1676" y="0"/>
                </a:moveTo>
                <a:cubicBezTo>
                  <a:pt x="1185" y="0"/>
                  <a:pt x="818" y="164"/>
                  <a:pt x="491" y="532"/>
                </a:cubicBezTo>
                <a:cubicBezTo>
                  <a:pt x="0" y="1022"/>
                  <a:pt x="0" y="2044"/>
                  <a:pt x="654" y="2575"/>
                </a:cubicBezTo>
                <a:lnTo>
                  <a:pt x="19742" y="19743"/>
                </a:lnTo>
                <a:lnTo>
                  <a:pt x="24157" y="19743"/>
                </a:lnTo>
                <a:lnTo>
                  <a:pt x="2534" y="327"/>
                </a:lnTo>
                <a:cubicBezTo>
                  <a:pt x="2371" y="0"/>
                  <a:pt x="2044" y="0"/>
                  <a:pt x="1676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1" name="Google Shape;821;p35"/>
          <p:cNvGrpSpPr/>
          <p:nvPr/>
        </p:nvGrpSpPr>
        <p:grpSpPr>
          <a:xfrm>
            <a:off x="5984865" y="709349"/>
            <a:ext cx="492658" cy="106303"/>
            <a:chOff x="-3037735" y="-542969"/>
            <a:chExt cx="581170" cy="125387"/>
          </a:xfrm>
        </p:grpSpPr>
        <p:sp>
          <p:nvSpPr>
            <p:cNvPr id="822" name="Google Shape;822;p35"/>
            <p:cNvSpPr/>
            <p:nvPr/>
          </p:nvSpPr>
          <p:spPr>
            <a:xfrm>
              <a:off x="-3034701" y="-537273"/>
              <a:ext cx="575100" cy="1140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23" name="Google Shape;823;p35"/>
            <p:cNvGrpSpPr/>
            <p:nvPr/>
          </p:nvGrpSpPr>
          <p:grpSpPr>
            <a:xfrm>
              <a:off x="-3037735" y="-542969"/>
              <a:ext cx="581170" cy="125387"/>
              <a:chOff x="4390000" y="182175"/>
              <a:chExt cx="419375" cy="90473"/>
            </a:xfrm>
          </p:grpSpPr>
          <p:sp>
            <p:nvSpPr>
              <p:cNvPr id="824" name="Google Shape;824;p35"/>
              <p:cNvSpPr/>
              <p:nvPr/>
            </p:nvSpPr>
            <p:spPr>
              <a:xfrm>
                <a:off x="4390000" y="182175"/>
                <a:ext cx="419375" cy="90473"/>
              </a:xfrm>
              <a:custGeom>
                <a:avLst/>
                <a:gdLst/>
                <a:ahLst/>
                <a:cxnLst/>
                <a:rect l="l" t="t" r="r" b="b"/>
                <a:pathLst>
                  <a:path w="8835" h="1906" extrusionOk="0">
                    <a:moveTo>
                      <a:pt x="7882" y="155"/>
                    </a:moveTo>
                    <a:cubicBezTo>
                      <a:pt x="8323" y="155"/>
                      <a:pt x="8680" y="512"/>
                      <a:pt x="8680" y="953"/>
                    </a:cubicBezTo>
                    <a:cubicBezTo>
                      <a:pt x="8680" y="1393"/>
                      <a:pt x="8323" y="1750"/>
                      <a:pt x="7882" y="1750"/>
                    </a:cubicBezTo>
                    <a:lnTo>
                      <a:pt x="953" y="1750"/>
                    </a:lnTo>
                    <a:cubicBezTo>
                      <a:pt x="512" y="1750"/>
                      <a:pt x="155" y="1393"/>
                      <a:pt x="155" y="953"/>
                    </a:cubicBezTo>
                    <a:cubicBezTo>
                      <a:pt x="155" y="512"/>
                      <a:pt x="512" y="155"/>
                      <a:pt x="953" y="155"/>
                    </a:cubicBezTo>
                    <a:close/>
                    <a:moveTo>
                      <a:pt x="953" y="0"/>
                    </a:moveTo>
                    <a:cubicBezTo>
                      <a:pt x="429" y="0"/>
                      <a:pt x="0" y="429"/>
                      <a:pt x="0" y="953"/>
                    </a:cubicBezTo>
                    <a:cubicBezTo>
                      <a:pt x="0" y="1476"/>
                      <a:pt x="429" y="1905"/>
                      <a:pt x="953" y="1905"/>
                    </a:cubicBezTo>
                    <a:lnTo>
                      <a:pt x="7882" y="1905"/>
                    </a:lnTo>
                    <a:cubicBezTo>
                      <a:pt x="8406" y="1905"/>
                      <a:pt x="8835" y="1476"/>
                      <a:pt x="8835" y="953"/>
                    </a:cubicBezTo>
                    <a:cubicBezTo>
                      <a:pt x="8835" y="429"/>
                      <a:pt x="8406" y="0"/>
                      <a:pt x="78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35"/>
              <p:cNvSpPr/>
              <p:nvPr/>
            </p:nvSpPr>
            <p:spPr>
              <a:xfrm>
                <a:off x="4464048" y="201352"/>
                <a:ext cx="52024" cy="52072"/>
              </a:xfrm>
              <a:custGeom>
                <a:avLst/>
                <a:gdLst/>
                <a:ahLst/>
                <a:cxnLst/>
                <a:rect l="l" t="t" r="r" b="b"/>
                <a:pathLst>
                  <a:path w="1096" h="1097" extrusionOk="0">
                    <a:moveTo>
                      <a:pt x="548" y="144"/>
                    </a:moveTo>
                    <a:cubicBezTo>
                      <a:pt x="774" y="144"/>
                      <a:pt x="953" y="322"/>
                      <a:pt x="953" y="549"/>
                    </a:cubicBezTo>
                    <a:cubicBezTo>
                      <a:pt x="953" y="763"/>
                      <a:pt x="774" y="941"/>
                      <a:pt x="548" y="941"/>
                    </a:cubicBezTo>
                    <a:cubicBezTo>
                      <a:pt x="333" y="941"/>
                      <a:pt x="155" y="763"/>
                      <a:pt x="155" y="549"/>
                    </a:cubicBezTo>
                    <a:cubicBezTo>
                      <a:pt x="155" y="322"/>
                      <a:pt x="333" y="144"/>
                      <a:pt x="548" y="144"/>
                    </a:cubicBezTo>
                    <a:close/>
                    <a:moveTo>
                      <a:pt x="548" y="1"/>
                    </a:moveTo>
                    <a:cubicBezTo>
                      <a:pt x="250" y="1"/>
                      <a:pt x="0" y="251"/>
                      <a:pt x="0" y="549"/>
                    </a:cubicBezTo>
                    <a:cubicBezTo>
                      <a:pt x="0" y="846"/>
                      <a:pt x="250" y="1096"/>
                      <a:pt x="548" y="1096"/>
                    </a:cubicBezTo>
                    <a:cubicBezTo>
                      <a:pt x="845" y="1096"/>
                      <a:pt x="1095" y="846"/>
                      <a:pt x="1095" y="549"/>
                    </a:cubicBezTo>
                    <a:cubicBezTo>
                      <a:pt x="1095" y="251"/>
                      <a:pt x="845" y="1"/>
                      <a:pt x="54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3538398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2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2" name="Google Shape;2532;p53"/>
          <p:cNvSpPr txBox="1">
            <a:spLocks noGrp="1"/>
          </p:cNvSpPr>
          <p:nvPr>
            <p:ph type="title" idx="4294967295"/>
          </p:nvPr>
        </p:nvSpPr>
        <p:spPr>
          <a:xfrm>
            <a:off x="1048350" y="132121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sr-Cyrl-BA" dirty="0">
                <a:latin typeface="Aldrich"/>
                <a:ea typeface="Arial"/>
                <a:cs typeface="Arial"/>
                <a:sym typeface="Arial"/>
              </a:rPr>
              <a:t>Планирање наставе</a:t>
            </a:r>
            <a:endParaRPr dirty="0">
              <a:solidFill>
                <a:srgbClr val="FFFFFF"/>
              </a:solidFill>
              <a:latin typeface="Aldrich"/>
              <a:ea typeface="Arial"/>
              <a:cs typeface="Arial"/>
              <a:sym typeface="Arial"/>
            </a:endParaRPr>
          </a:p>
        </p:txBody>
      </p:sp>
      <p:sp>
        <p:nvSpPr>
          <p:cNvPr id="2533" name="Google Shape;2533;p53"/>
          <p:cNvSpPr txBox="1">
            <a:spLocks noGrp="1"/>
          </p:cNvSpPr>
          <p:nvPr>
            <p:ph type="body" idx="4294967295"/>
          </p:nvPr>
        </p:nvSpPr>
        <p:spPr>
          <a:xfrm>
            <a:off x="575187" y="1361325"/>
            <a:ext cx="7993626" cy="25248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spcBef>
                <a:spcPts val="1400"/>
              </a:spcBef>
            </a:pPr>
            <a:r>
              <a:rPr lang="sr-Cyrl-BA" sz="2200" dirty="0">
                <a:solidFill>
                  <a:srgbClr val="FFFFFF"/>
                </a:solidFill>
                <a:latin typeface="Aldrich"/>
                <a:ea typeface="Arial"/>
                <a:cs typeface="Arial"/>
                <a:sym typeface="Arial"/>
              </a:rPr>
              <a:t>Наставник самостално одлучује о редослиједу наставних тема, редослиједу исхода учења, као и броју часова потребном за њихово остваривање;</a:t>
            </a:r>
          </a:p>
          <a:p>
            <a:pPr marL="171450" indent="-171450">
              <a:spcBef>
                <a:spcPts val="1400"/>
              </a:spcBef>
            </a:pPr>
            <a:r>
              <a:rPr lang="sr-Cyrl-BA" sz="2200" dirty="0">
                <a:solidFill>
                  <a:srgbClr val="FFFFFF"/>
                </a:solidFill>
                <a:latin typeface="Aldrich"/>
                <a:ea typeface="Arial"/>
                <a:cs typeface="Arial"/>
                <a:sym typeface="Arial"/>
              </a:rPr>
              <a:t>Препоручено је вршити тимско планирање у којем учествују наставници више </a:t>
            </a:r>
            <a:r>
              <a:rPr lang="sr-Cyrl-BA" sz="2200" dirty="0" err="1">
                <a:solidFill>
                  <a:srgbClr val="FFFFFF"/>
                </a:solidFill>
                <a:latin typeface="Aldrich"/>
                <a:ea typeface="Arial"/>
                <a:cs typeface="Arial"/>
                <a:sym typeface="Arial"/>
              </a:rPr>
              <a:t>нставних</a:t>
            </a:r>
            <a:r>
              <a:rPr lang="sr-Cyrl-BA" sz="2200" dirty="0">
                <a:solidFill>
                  <a:srgbClr val="FFFFFF"/>
                </a:solidFill>
                <a:latin typeface="Aldrich"/>
                <a:ea typeface="Arial"/>
                <a:cs typeface="Arial"/>
                <a:sym typeface="Arial"/>
              </a:rPr>
              <a:t> предмета;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FFFFFF"/>
              </a:solidFill>
              <a:latin typeface="Aldrich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435D74"/>
              </a:solidFill>
              <a:latin typeface="Aldrich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435D74"/>
              </a:solidFill>
              <a:latin typeface="Aldrich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dirty="0">
              <a:solidFill>
                <a:srgbClr val="435D74"/>
              </a:solidFill>
              <a:latin typeface="Aldrich"/>
              <a:ea typeface="Arial"/>
              <a:cs typeface="Arial"/>
              <a:sym typeface="Arial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3" name="Google Shape;2533;p53"/>
          <p:cNvSpPr txBox="1">
            <a:spLocks noGrp="1"/>
          </p:cNvSpPr>
          <p:nvPr>
            <p:ph type="body" idx="4294967295"/>
          </p:nvPr>
        </p:nvSpPr>
        <p:spPr>
          <a:xfrm>
            <a:off x="575187" y="749267"/>
            <a:ext cx="7993626" cy="43241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spcBef>
                <a:spcPts val="1400"/>
              </a:spcBef>
            </a:pPr>
            <a:r>
              <a:rPr lang="sr-Cyrl-BA" sz="2000" dirty="0">
                <a:solidFill>
                  <a:srgbClr val="FFFFFF"/>
                </a:solidFill>
                <a:latin typeface="Aldrich"/>
                <a:ea typeface="Arial"/>
                <a:cs typeface="Arial"/>
                <a:sym typeface="Arial"/>
              </a:rPr>
              <a:t>При годишњем планирању дефинише се назив наставне теме и број часова потребних за њену реализацију у сваком мјесецу;</a:t>
            </a:r>
          </a:p>
          <a:p>
            <a:pPr marL="171450" indent="-171450">
              <a:spcBef>
                <a:spcPts val="1400"/>
              </a:spcBef>
            </a:pPr>
            <a:r>
              <a:rPr lang="sr-Cyrl-BA" sz="2000" dirty="0">
                <a:solidFill>
                  <a:srgbClr val="FFFFFF"/>
                </a:solidFill>
                <a:latin typeface="Aldrich"/>
                <a:ea typeface="Arial"/>
                <a:cs typeface="Arial"/>
                <a:sym typeface="Arial"/>
              </a:rPr>
              <a:t>У мјесечном програму дефинишу се исходи учења за сваки наставни час. Мјесечни програм израђује се у складу са годишњим програмима и мјесечним програмом за претходни мјесец. На основу исхода учења дефинишу се методе и облици рада, наставна средства, наставни садржаји и начин провјере остварености исхода учења.</a:t>
            </a:r>
          </a:p>
          <a:p>
            <a:pPr marL="171450" indent="-171450">
              <a:spcBef>
                <a:spcPts val="1400"/>
              </a:spcBef>
            </a:pPr>
            <a:r>
              <a:rPr lang="sr-Cyrl-BA" sz="2000" dirty="0">
                <a:solidFill>
                  <a:srgbClr val="FFFFFF"/>
                </a:solidFill>
                <a:latin typeface="Aldrich"/>
                <a:ea typeface="Arial"/>
                <a:cs typeface="Arial"/>
                <a:sym typeface="Arial"/>
              </a:rPr>
              <a:t>Мјесечне програме могуће је мијењати у складу са тренутним </a:t>
            </a:r>
            <a:r>
              <a:rPr lang="sr-Cyrl-BA" sz="2000" dirty="0" err="1">
                <a:solidFill>
                  <a:srgbClr val="FFFFFF"/>
                </a:solidFill>
                <a:latin typeface="Aldrich"/>
                <a:ea typeface="Arial"/>
                <a:cs typeface="Arial"/>
                <a:sym typeface="Arial"/>
              </a:rPr>
              <a:t>захтијевима</a:t>
            </a:r>
            <a:r>
              <a:rPr lang="sr-Cyrl-BA" sz="2000" dirty="0">
                <a:solidFill>
                  <a:srgbClr val="FFFFFF"/>
                </a:solidFill>
                <a:latin typeface="Aldrich"/>
                <a:ea typeface="Arial"/>
                <a:cs typeface="Arial"/>
                <a:sym typeface="Arial"/>
              </a:rPr>
              <a:t>.</a:t>
            </a:r>
            <a:endParaRPr sz="2000" dirty="0">
              <a:solidFill>
                <a:srgbClr val="FFFFFF"/>
              </a:solidFill>
              <a:latin typeface="Aldrich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FFFF"/>
              </a:solidFill>
              <a:latin typeface="Aldrich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435D74"/>
              </a:solidFill>
              <a:latin typeface="Aldrich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435D74"/>
              </a:solidFill>
              <a:latin typeface="Aldrich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435D74"/>
              </a:solidFill>
              <a:latin typeface="Aldrich"/>
              <a:ea typeface="Arial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37775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3" name="Google Shape;2533;p53"/>
          <p:cNvSpPr txBox="1">
            <a:spLocks noGrp="1"/>
          </p:cNvSpPr>
          <p:nvPr>
            <p:ph type="body" idx="4294967295"/>
          </p:nvPr>
        </p:nvSpPr>
        <p:spPr>
          <a:xfrm>
            <a:off x="575187" y="1036860"/>
            <a:ext cx="7993626" cy="23036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indent="-171450">
              <a:spcBef>
                <a:spcPts val="1400"/>
              </a:spcBef>
            </a:pPr>
            <a:r>
              <a:rPr lang="sr-Cyrl-BA" sz="2000" dirty="0">
                <a:solidFill>
                  <a:srgbClr val="FFFFFF"/>
                </a:solidFill>
                <a:latin typeface="Aldrich"/>
                <a:ea typeface="Arial"/>
                <a:cs typeface="Arial"/>
                <a:sym typeface="Arial"/>
              </a:rPr>
              <a:t>Приликом планирања наставе неопходно је тежиште помјерити са наставника и оног што он ради на ученика.</a:t>
            </a:r>
          </a:p>
          <a:p>
            <a:pPr marL="171450" indent="-171450">
              <a:spcBef>
                <a:spcPts val="1400"/>
              </a:spcBef>
            </a:pPr>
            <a:r>
              <a:rPr lang="sr-Cyrl-BA" sz="2000" dirty="0">
                <a:solidFill>
                  <a:srgbClr val="FFFFFF"/>
                </a:solidFill>
                <a:latin typeface="Aldrich"/>
                <a:ea typeface="Arial"/>
                <a:cs typeface="Arial"/>
                <a:sym typeface="Arial"/>
              </a:rPr>
              <a:t>Трајна знања и вјештине је могуће стећи, а компетенције развити једино кроз активну наставу, а то захтијева да наставници активности за ученике детаљно планирају и </a:t>
            </a:r>
            <a:r>
              <a:rPr lang="sr-Cyrl-BA" sz="2000" dirty="0" err="1">
                <a:solidFill>
                  <a:srgbClr val="FFFFFF"/>
                </a:solidFill>
                <a:latin typeface="Aldrich"/>
                <a:ea typeface="Arial"/>
                <a:cs typeface="Arial"/>
                <a:sym typeface="Arial"/>
              </a:rPr>
              <a:t>припремају</a:t>
            </a:r>
            <a:r>
              <a:rPr lang="sr-Cyrl-BA" sz="2000" dirty="0">
                <a:solidFill>
                  <a:srgbClr val="FFFFFF"/>
                </a:solidFill>
                <a:latin typeface="Aldrich"/>
                <a:ea typeface="Arial"/>
                <a:cs typeface="Arial"/>
                <a:sym typeface="Arial"/>
              </a:rPr>
              <a:t>.</a:t>
            </a:r>
            <a:endParaRPr sz="2000" dirty="0">
              <a:solidFill>
                <a:srgbClr val="FFFFFF"/>
              </a:solidFill>
              <a:latin typeface="Aldrich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FFFFFF"/>
              </a:solidFill>
              <a:latin typeface="Aldrich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435D74"/>
              </a:solidFill>
              <a:latin typeface="Aldrich"/>
              <a:ea typeface="Arial"/>
              <a:cs typeface="Arial"/>
              <a:sym typeface="Arial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435D74"/>
              </a:solidFill>
              <a:latin typeface="Aldrich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435D74"/>
              </a:solidFill>
              <a:latin typeface="Aldrich"/>
              <a:ea typeface="Arial"/>
              <a:cs typeface="Arial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222284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17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квир за текст 1">
            <a:extLst>
              <a:ext uri="{FF2B5EF4-FFF2-40B4-BE49-F238E27FC236}">
                <a16:creationId xmlns:a16="http://schemas.microsoft.com/office/drawing/2014/main" id="{9C8DA7E2-9D95-47B9-03F3-A5693E1D6ACD}"/>
              </a:ext>
            </a:extLst>
          </p:cNvPr>
          <p:cNvSpPr txBox="1"/>
          <p:nvPr/>
        </p:nvSpPr>
        <p:spPr>
          <a:xfrm>
            <a:off x="3716594" y="2330245"/>
            <a:ext cx="2809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>
                <a:solidFill>
                  <a:schemeClr val="bg1"/>
                </a:solidFill>
                <a:latin typeface="Aldrich"/>
              </a:rPr>
              <a:t>Хвала за пажњу!</a:t>
            </a:r>
            <a:endParaRPr lang="en-US" sz="2400" b="1" dirty="0">
              <a:solidFill>
                <a:schemeClr val="bg1"/>
              </a:solidFill>
              <a:latin typeface="Aldrich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35"/>
          <p:cNvSpPr txBox="1">
            <a:spLocks noGrp="1"/>
          </p:cNvSpPr>
          <p:nvPr>
            <p:ph type="body" idx="1"/>
          </p:nvPr>
        </p:nvSpPr>
        <p:spPr>
          <a:xfrm>
            <a:off x="536604" y="717852"/>
            <a:ext cx="5105147" cy="41179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6213" marR="0" lvl="1" indent="-87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Times New Roman" pitchFamily="18" charset="0"/>
                <a:cs typeface="Arial" pitchFamily="34" charset="0"/>
              </a:rPr>
              <a:t>дефинише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Times New Roman" pitchFamily="18" charset="0"/>
                <a:cs typeface="Arial" pitchFamily="34" charset="0"/>
              </a:rPr>
              <a:t>податак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Times New Roman" pitchFamily="18" charset="0"/>
                <a:cs typeface="Arial" pitchFamily="34" charset="0"/>
              </a:rPr>
              <a:t>информацију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Times New Roman" pitchFamily="18" charset="0"/>
                <a:cs typeface="Arial" pitchFamily="34" charset="0"/>
              </a:rPr>
              <a:t>рачунар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Times New Roman" pitchFamily="18" charset="0"/>
                <a:cs typeface="Arial" pitchFamily="34" charset="0"/>
              </a:rPr>
              <a:t>рачунарство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Times New Roman" pitchFamily="18" charset="0"/>
                <a:cs typeface="Arial" pitchFamily="34" charset="0"/>
              </a:rPr>
              <a:t>информатику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Times New Roman" pitchFamily="18" charset="0"/>
                <a:cs typeface="Arial" pitchFamily="34" charset="0"/>
              </a:rPr>
              <a:t>;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ldrich"/>
              <a:cs typeface="Arial" pitchFamily="34" charset="0"/>
            </a:endParaRPr>
          </a:p>
          <a:p>
            <a:pPr marL="176213" marR="0" lvl="1" indent="-87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sr-Cyrl-BA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Times New Roman" pitchFamily="18" charset="0"/>
                <a:cs typeface="Arial" pitchFamily="34" charset="0"/>
              </a:rPr>
              <a:t>римјењује</a:t>
            </a:r>
            <a:r>
              <a:rPr lang="sr-Latn-BA" sz="2200" dirty="0">
                <a:solidFill>
                  <a:schemeClr val="tx1"/>
                </a:solidFill>
                <a:latin typeface="Aldrich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Times New Roman" pitchFamily="18" charset="0"/>
                <a:cs typeface="Arial" pitchFamily="34" charset="0"/>
              </a:rPr>
              <a:t>ергономске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Times New Roman" pitchFamily="18" charset="0"/>
                <a:cs typeface="Arial" pitchFamily="34" charset="0"/>
              </a:rPr>
              <a:t>мјере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Times New Roman" pitchFamily="18" charset="0"/>
                <a:cs typeface="Arial" pitchFamily="34" charset="0"/>
              </a:rPr>
              <a:t> у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Times New Roman" pitchFamily="18" charset="0"/>
                <a:cs typeface="Arial" pitchFamily="34" charset="0"/>
              </a:rPr>
              <a:t>свакодневном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Times New Roman" pitchFamily="18" charset="0"/>
                <a:cs typeface="Arial" pitchFamily="34" charset="0"/>
              </a:rPr>
              <a:t>животу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Times New Roman" pitchFamily="18" charset="0"/>
                <a:cs typeface="Arial" pitchFamily="34" charset="0"/>
              </a:rPr>
              <a:t>;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ldrich"/>
              <a:cs typeface="Arial" pitchFamily="34" charset="0"/>
            </a:endParaRPr>
          </a:p>
          <a:p>
            <a:pPr marL="176213" marR="0" lvl="1" indent="-87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Times New Roman" pitchFamily="18" charset="0"/>
                <a:cs typeface="Arial" pitchFamily="34" charset="0"/>
              </a:rPr>
              <a:t>препознаје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Times New Roman" pitchFamily="18" charset="0"/>
                <a:cs typeface="Arial" pitchFamily="34" charset="0"/>
              </a:rPr>
              <a:t>карактеристике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Times New Roman" pitchFamily="18" charset="0"/>
                <a:cs typeface="Arial" pitchFamily="34" charset="0"/>
              </a:rPr>
              <a:t> и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Times New Roman" pitchFamily="18" charset="0"/>
                <a:cs typeface="Arial" pitchFamily="34" charset="0"/>
              </a:rPr>
              <a:t>врсте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Times New Roman" pitchFamily="18" charset="0"/>
                <a:cs typeface="Arial" pitchFamily="34" charset="0"/>
              </a:rPr>
              <a:t>савременог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Times New Roman" pitchFamily="18" charset="0"/>
                <a:cs typeface="Arial" pitchFamily="34" charset="0"/>
              </a:rPr>
              <a:t>рачунара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Times New Roman" pitchFamily="18" charset="0"/>
                <a:cs typeface="Arial" pitchFamily="34" charset="0"/>
              </a:rPr>
              <a:t>;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ldrich"/>
              <a:cs typeface="Arial" pitchFamily="34" charset="0"/>
            </a:endParaRPr>
          </a:p>
          <a:p>
            <a:pPr marL="176213" marR="0" lvl="1" indent="-873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разликује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савремене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рачунаре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 и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друге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уређаје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који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обављају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функцију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рачунара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: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стони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рачунари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лаптоп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,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таблети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, „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паметни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“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мобилни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телефони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 и PDA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уређаји</a:t>
            </a:r>
            <a:r>
              <a:rPr lang="sr-Cyrl-RS" sz="2200" dirty="0">
                <a:solidFill>
                  <a:schemeClr val="tx1"/>
                </a:solidFill>
                <a:latin typeface="Aldrich"/>
                <a:ea typeface="Calibri" pitchFamily="34" charset="0"/>
                <a:cs typeface="Arial" pitchFamily="34" charset="0"/>
              </a:rPr>
              <a:t>.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ldrich"/>
              <a:cs typeface="Arial" pitchFamily="34" charset="0"/>
            </a:endParaRPr>
          </a:p>
        </p:txBody>
      </p:sp>
      <p:sp>
        <p:nvSpPr>
          <p:cNvPr id="812" name="Google Shape;812;p35"/>
          <p:cNvSpPr txBox="1">
            <a:spLocks noGrp="1"/>
          </p:cNvSpPr>
          <p:nvPr>
            <p:ph type="title"/>
          </p:nvPr>
        </p:nvSpPr>
        <p:spPr>
          <a:xfrm>
            <a:off x="46852" y="-15859"/>
            <a:ext cx="550591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O</a:t>
            </a:r>
            <a:r>
              <a:rPr lang="sr-Cyrl-RS" sz="2400" dirty="0" err="1"/>
              <a:t>сновни</a:t>
            </a:r>
            <a:r>
              <a:rPr lang="sr-Cyrl-RS" sz="2400" dirty="0"/>
              <a:t> појмови</a:t>
            </a:r>
            <a:endParaRPr sz="2400" dirty="0"/>
          </a:p>
        </p:txBody>
      </p:sp>
      <p:sp>
        <p:nvSpPr>
          <p:cNvPr id="816" name="Google Shape;816;p35"/>
          <p:cNvSpPr/>
          <p:nvPr/>
        </p:nvSpPr>
        <p:spPr>
          <a:xfrm flipH="1">
            <a:off x="966280" y="2356532"/>
            <a:ext cx="934551" cy="747799"/>
          </a:xfrm>
          <a:custGeom>
            <a:avLst/>
            <a:gdLst/>
            <a:ahLst/>
            <a:cxnLst/>
            <a:rect l="l" t="t" r="r" b="b"/>
            <a:pathLst>
              <a:path w="15860" h="16187" extrusionOk="0">
                <a:moveTo>
                  <a:pt x="1717" y="0"/>
                </a:moveTo>
                <a:cubicBezTo>
                  <a:pt x="1186" y="0"/>
                  <a:pt x="859" y="204"/>
                  <a:pt x="532" y="531"/>
                </a:cubicBezTo>
                <a:cubicBezTo>
                  <a:pt x="1" y="1022"/>
                  <a:pt x="1" y="2044"/>
                  <a:pt x="696" y="2575"/>
                </a:cubicBezTo>
                <a:lnTo>
                  <a:pt x="15860" y="16186"/>
                </a:lnTo>
                <a:lnTo>
                  <a:pt x="15860" y="12467"/>
                </a:lnTo>
                <a:lnTo>
                  <a:pt x="15860" y="12262"/>
                </a:lnTo>
                <a:lnTo>
                  <a:pt x="2576" y="368"/>
                </a:lnTo>
                <a:cubicBezTo>
                  <a:pt x="2371" y="204"/>
                  <a:pt x="2044" y="0"/>
                  <a:pt x="1717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35"/>
          <p:cNvSpPr/>
          <p:nvPr/>
        </p:nvSpPr>
        <p:spPr>
          <a:xfrm flipH="1">
            <a:off x="1502236" y="1382975"/>
            <a:ext cx="1490739" cy="949406"/>
          </a:xfrm>
          <a:custGeom>
            <a:avLst/>
            <a:gdLst/>
            <a:ahLst/>
            <a:cxnLst/>
            <a:rect l="l" t="t" r="r" b="b"/>
            <a:pathLst>
              <a:path w="22809" h="18394" extrusionOk="0">
                <a:moveTo>
                  <a:pt x="1" y="0"/>
                </a:moveTo>
                <a:lnTo>
                  <a:pt x="20070" y="18026"/>
                </a:lnTo>
                <a:cubicBezTo>
                  <a:pt x="20438" y="18393"/>
                  <a:pt x="20765" y="18393"/>
                  <a:pt x="21092" y="18393"/>
                </a:cubicBezTo>
                <a:cubicBezTo>
                  <a:pt x="21460" y="18393"/>
                  <a:pt x="21950" y="18189"/>
                  <a:pt x="22114" y="17862"/>
                </a:cubicBezTo>
                <a:cubicBezTo>
                  <a:pt x="22809" y="17372"/>
                  <a:pt x="22645" y="16350"/>
                  <a:pt x="22114" y="15818"/>
                </a:cubicBezTo>
                <a:lnTo>
                  <a:pt x="4415" y="0"/>
                </a:ln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35"/>
          <p:cNvSpPr/>
          <p:nvPr/>
        </p:nvSpPr>
        <p:spPr>
          <a:xfrm flipH="1">
            <a:off x="2355049" y="1382984"/>
            <a:ext cx="1165141" cy="736588"/>
          </a:xfrm>
          <a:custGeom>
            <a:avLst/>
            <a:gdLst/>
            <a:ahLst/>
            <a:cxnLst/>
            <a:rect l="l" t="t" r="r" b="b"/>
            <a:pathLst>
              <a:path w="22809" h="18394" extrusionOk="0">
                <a:moveTo>
                  <a:pt x="1" y="0"/>
                </a:moveTo>
                <a:lnTo>
                  <a:pt x="20070" y="18026"/>
                </a:lnTo>
                <a:cubicBezTo>
                  <a:pt x="20438" y="18393"/>
                  <a:pt x="20765" y="18393"/>
                  <a:pt x="21092" y="18393"/>
                </a:cubicBezTo>
                <a:cubicBezTo>
                  <a:pt x="21460" y="18393"/>
                  <a:pt x="21950" y="18189"/>
                  <a:pt x="22114" y="17862"/>
                </a:cubicBezTo>
                <a:cubicBezTo>
                  <a:pt x="22809" y="17372"/>
                  <a:pt x="22645" y="16350"/>
                  <a:pt x="22114" y="15818"/>
                </a:cubicBezTo>
                <a:lnTo>
                  <a:pt x="4415" y="0"/>
                </a:ln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35"/>
          <p:cNvSpPr/>
          <p:nvPr/>
        </p:nvSpPr>
        <p:spPr>
          <a:xfrm flipH="1">
            <a:off x="2934657" y="3514607"/>
            <a:ext cx="1443743" cy="911041"/>
          </a:xfrm>
          <a:custGeom>
            <a:avLst/>
            <a:gdLst/>
            <a:ahLst/>
            <a:cxnLst/>
            <a:rect l="l" t="t" r="r" b="b"/>
            <a:pathLst>
              <a:path w="24157" h="19743" extrusionOk="0">
                <a:moveTo>
                  <a:pt x="1676" y="0"/>
                </a:moveTo>
                <a:cubicBezTo>
                  <a:pt x="1185" y="0"/>
                  <a:pt x="818" y="164"/>
                  <a:pt x="491" y="532"/>
                </a:cubicBezTo>
                <a:cubicBezTo>
                  <a:pt x="0" y="1022"/>
                  <a:pt x="0" y="2044"/>
                  <a:pt x="654" y="2575"/>
                </a:cubicBezTo>
                <a:lnTo>
                  <a:pt x="19742" y="19743"/>
                </a:lnTo>
                <a:lnTo>
                  <a:pt x="24157" y="19743"/>
                </a:lnTo>
                <a:lnTo>
                  <a:pt x="2534" y="327"/>
                </a:lnTo>
                <a:cubicBezTo>
                  <a:pt x="2371" y="0"/>
                  <a:pt x="2044" y="0"/>
                  <a:pt x="1676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35"/>
          <p:cNvSpPr/>
          <p:nvPr/>
        </p:nvSpPr>
        <p:spPr>
          <a:xfrm rot="10800000" flipH="1">
            <a:off x="4010753" y="3409012"/>
            <a:ext cx="975390" cy="780335"/>
          </a:xfrm>
          <a:custGeom>
            <a:avLst/>
            <a:gdLst/>
            <a:ahLst/>
            <a:cxnLst/>
            <a:rect l="l" t="t" r="r" b="b"/>
            <a:pathLst>
              <a:path w="15860" h="16187" extrusionOk="0">
                <a:moveTo>
                  <a:pt x="1717" y="0"/>
                </a:moveTo>
                <a:cubicBezTo>
                  <a:pt x="1186" y="0"/>
                  <a:pt x="859" y="204"/>
                  <a:pt x="532" y="531"/>
                </a:cubicBezTo>
                <a:cubicBezTo>
                  <a:pt x="1" y="1022"/>
                  <a:pt x="1" y="2044"/>
                  <a:pt x="696" y="2575"/>
                </a:cubicBezTo>
                <a:lnTo>
                  <a:pt x="15860" y="16186"/>
                </a:lnTo>
                <a:lnTo>
                  <a:pt x="15860" y="12467"/>
                </a:lnTo>
                <a:lnTo>
                  <a:pt x="15860" y="12262"/>
                </a:lnTo>
                <a:lnTo>
                  <a:pt x="2576" y="368"/>
                </a:lnTo>
                <a:cubicBezTo>
                  <a:pt x="2371" y="204"/>
                  <a:pt x="2044" y="0"/>
                  <a:pt x="1717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Групиши 2">
            <a:extLst>
              <a:ext uri="{FF2B5EF4-FFF2-40B4-BE49-F238E27FC236}">
                <a16:creationId xmlns:a16="http://schemas.microsoft.com/office/drawing/2014/main" id="{8B4B7496-4458-49B9-562D-DA57DBE9990F}"/>
              </a:ext>
            </a:extLst>
          </p:cNvPr>
          <p:cNvGrpSpPr/>
          <p:nvPr/>
        </p:nvGrpSpPr>
        <p:grpSpPr>
          <a:xfrm>
            <a:off x="5836865" y="205489"/>
            <a:ext cx="3307135" cy="2209559"/>
            <a:chOff x="5836865" y="205489"/>
            <a:chExt cx="3307135" cy="2209559"/>
          </a:xfrm>
        </p:grpSpPr>
        <p:sp>
          <p:nvSpPr>
            <p:cNvPr id="810" name="Google Shape;810;p35"/>
            <p:cNvSpPr/>
            <p:nvPr/>
          </p:nvSpPr>
          <p:spPr>
            <a:xfrm flipH="1">
              <a:off x="5836865" y="205489"/>
              <a:ext cx="3307135" cy="2209559"/>
            </a:xfrm>
            <a:prstGeom prst="roundRect">
              <a:avLst>
                <a:gd name="adj" fmla="val 3396"/>
              </a:avLst>
            </a:prstGeom>
            <a:solidFill>
              <a:schemeClr val="accent1"/>
            </a:solidFill>
            <a:ln w="2857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3" name="Google Shape;813;p35"/>
            <p:cNvGrpSpPr/>
            <p:nvPr/>
          </p:nvGrpSpPr>
          <p:grpSpPr>
            <a:xfrm>
              <a:off x="6240538" y="472139"/>
              <a:ext cx="2708349" cy="1676257"/>
              <a:chOff x="1259648" y="1678376"/>
              <a:chExt cx="3426788" cy="2448157"/>
            </a:xfrm>
          </p:grpSpPr>
          <p:pic>
            <p:nvPicPr>
              <p:cNvPr id="814" name="Google Shape;814;p35"/>
              <p:cNvPicPr preferRelativeResize="0"/>
              <p:nvPr/>
            </p:nvPicPr>
            <p:blipFill rotWithShape="1">
              <a:blip r:embed="rId4">
                <a:alphaModFix/>
              </a:blip>
              <a:srcRect l="3254" r="1307"/>
              <a:stretch/>
            </p:blipFill>
            <p:spPr>
              <a:xfrm>
                <a:off x="1259648" y="1678383"/>
                <a:ext cx="3426788" cy="2448149"/>
              </a:xfrm>
              <a:prstGeom prst="roundRect">
                <a:avLst>
                  <a:gd name="adj" fmla="val 3654"/>
                </a:avLst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  <p:pic>
            <p:nvPicPr>
              <p:cNvPr id="815" name="Google Shape;815;p35"/>
              <p:cNvPicPr preferRelativeResize="0"/>
              <p:nvPr/>
            </p:nvPicPr>
            <p:blipFill rotWithShape="1">
              <a:blip r:embed="rId5">
                <a:alphaModFix amt="50000"/>
              </a:blip>
              <a:srcRect l="3254" r="1307"/>
              <a:stretch/>
            </p:blipFill>
            <p:spPr>
              <a:xfrm>
                <a:off x="1259648" y="1678376"/>
                <a:ext cx="3426788" cy="2448149"/>
              </a:xfrm>
              <a:prstGeom prst="roundRect">
                <a:avLst>
                  <a:gd name="adj" fmla="val 3654"/>
                </a:avLst>
              </a:prstGeom>
              <a:noFill/>
              <a:ln w="28575" cap="flat" cmpd="sng">
                <a:solidFill>
                  <a:schemeClr val="accent5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grpSp>
          <p:nvGrpSpPr>
            <p:cNvPr id="821" name="Google Shape;821;p35"/>
            <p:cNvGrpSpPr/>
            <p:nvPr/>
          </p:nvGrpSpPr>
          <p:grpSpPr>
            <a:xfrm>
              <a:off x="5994209" y="312682"/>
              <a:ext cx="492658" cy="106303"/>
              <a:chOff x="-3037735" y="-542969"/>
              <a:chExt cx="581170" cy="125387"/>
            </a:xfrm>
          </p:grpSpPr>
          <p:sp>
            <p:nvSpPr>
              <p:cNvPr id="822" name="Google Shape;822;p35"/>
              <p:cNvSpPr/>
              <p:nvPr/>
            </p:nvSpPr>
            <p:spPr>
              <a:xfrm>
                <a:off x="-3034701" y="-537273"/>
                <a:ext cx="575100" cy="114000"/>
              </a:xfrm>
              <a:prstGeom prst="roundRect">
                <a:avLst>
                  <a:gd name="adj" fmla="val 50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23" name="Google Shape;823;p35"/>
              <p:cNvGrpSpPr/>
              <p:nvPr/>
            </p:nvGrpSpPr>
            <p:grpSpPr>
              <a:xfrm>
                <a:off x="-3037735" y="-542969"/>
                <a:ext cx="581170" cy="125387"/>
                <a:chOff x="4390000" y="182175"/>
                <a:chExt cx="419375" cy="90473"/>
              </a:xfrm>
            </p:grpSpPr>
            <p:sp>
              <p:nvSpPr>
                <p:cNvPr id="824" name="Google Shape;824;p35"/>
                <p:cNvSpPr/>
                <p:nvPr/>
              </p:nvSpPr>
              <p:spPr>
                <a:xfrm>
                  <a:off x="4390000" y="182175"/>
                  <a:ext cx="419375" cy="904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5" h="1906" extrusionOk="0">
                      <a:moveTo>
                        <a:pt x="7882" y="155"/>
                      </a:moveTo>
                      <a:cubicBezTo>
                        <a:pt x="8323" y="155"/>
                        <a:pt x="8680" y="512"/>
                        <a:pt x="8680" y="953"/>
                      </a:cubicBezTo>
                      <a:cubicBezTo>
                        <a:pt x="8680" y="1393"/>
                        <a:pt x="8323" y="1750"/>
                        <a:pt x="7882" y="1750"/>
                      </a:cubicBezTo>
                      <a:lnTo>
                        <a:pt x="953" y="1750"/>
                      </a:lnTo>
                      <a:cubicBezTo>
                        <a:pt x="512" y="1750"/>
                        <a:pt x="155" y="1393"/>
                        <a:pt x="155" y="953"/>
                      </a:cubicBezTo>
                      <a:cubicBezTo>
                        <a:pt x="155" y="512"/>
                        <a:pt x="512" y="155"/>
                        <a:pt x="953" y="155"/>
                      </a:cubicBezTo>
                      <a:close/>
                      <a:moveTo>
                        <a:pt x="953" y="0"/>
                      </a:moveTo>
                      <a:cubicBezTo>
                        <a:pt x="429" y="0"/>
                        <a:pt x="0" y="429"/>
                        <a:pt x="0" y="953"/>
                      </a:cubicBezTo>
                      <a:cubicBezTo>
                        <a:pt x="0" y="1476"/>
                        <a:pt x="429" y="1905"/>
                        <a:pt x="953" y="1905"/>
                      </a:cubicBezTo>
                      <a:lnTo>
                        <a:pt x="7882" y="1905"/>
                      </a:lnTo>
                      <a:cubicBezTo>
                        <a:pt x="8406" y="1905"/>
                        <a:pt x="8835" y="1476"/>
                        <a:pt x="8835" y="953"/>
                      </a:cubicBezTo>
                      <a:cubicBezTo>
                        <a:pt x="8835" y="429"/>
                        <a:pt x="8406" y="0"/>
                        <a:pt x="7882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9525" cap="flat" cmpd="sng">
                  <a:solidFill>
                    <a:schemeClr val="accent5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25" name="Google Shape;825;p35"/>
                <p:cNvSpPr/>
                <p:nvPr/>
              </p:nvSpPr>
              <p:spPr>
                <a:xfrm>
                  <a:off x="4464048" y="201352"/>
                  <a:ext cx="52024" cy="52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6" h="1097" extrusionOk="0">
                      <a:moveTo>
                        <a:pt x="548" y="144"/>
                      </a:moveTo>
                      <a:cubicBezTo>
                        <a:pt x="774" y="144"/>
                        <a:pt x="953" y="322"/>
                        <a:pt x="953" y="549"/>
                      </a:cubicBezTo>
                      <a:cubicBezTo>
                        <a:pt x="953" y="763"/>
                        <a:pt x="774" y="941"/>
                        <a:pt x="548" y="941"/>
                      </a:cubicBezTo>
                      <a:cubicBezTo>
                        <a:pt x="333" y="941"/>
                        <a:pt x="155" y="763"/>
                        <a:pt x="155" y="549"/>
                      </a:cubicBezTo>
                      <a:cubicBezTo>
                        <a:pt x="155" y="322"/>
                        <a:pt x="333" y="144"/>
                        <a:pt x="548" y="144"/>
                      </a:cubicBezTo>
                      <a:close/>
                      <a:moveTo>
                        <a:pt x="548" y="1"/>
                      </a:moveTo>
                      <a:cubicBezTo>
                        <a:pt x="250" y="1"/>
                        <a:pt x="0" y="251"/>
                        <a:pt x="0" y="549"/>
                      </a:cubicBezTo>
                      <a:cubicBezTo>
                        <a:pt x="0" y="846"/>
                        <a:pt x="250" y="1096"/>
                        <a:pt x="548" y="1096"/>
                      </a:cubicBezTo>
                      <a:cubicBezTo>
                        <a:pt x="845" y="1096"/>
                        <a:pt x="1095" y="846"/>
                        <a:pt x="1095" y="549"/>
                      </a:cubicBezTo>
                      <a:cubicBezTo>
                        <a:pt x="1095" y="251"/>
                        <a:pt x="845" y="1"/>
                        <a:pt x="54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" name="Правоугаоник 1">
            <a:hlinkClick r:id="rId6" action="ppaction://hlinksldjump"/>
            <a:extLst>
              <a:ext uri="{FF2B5EF4-FFF2-40B4-BE49-F238E27FC236}">
                <a16:creationId xmlns:a16="http://schemas.microsoft.com/office/drawing/2014/main" id="{CA4D77F2-0D6E-979E-CD28-E47AF1223A5A}"/>
              </a:ext>
            </a:extLst>
          </p:cNvPr>
          <p:cNvSpPr/>
          <p:nvPr/>
        </p:nvSpPr>
        <p:spPr>
          <a:xfrm>
            <a:off x="8222226" y="4660490"/>
            <a:ext cx="921774" cy="4830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Права линија спајања са стрелицом 3">
            <a:extLst>
              <a:ext uri="{FF2B5EF4-FFF2-40B4-BE49-F238E27FC236}">
                <a16:creationId xmlns:a16="http://schemas.microsoft.com/office/drawing/2014/main" id="{6E23A496-EC72-9E39-98FA-C616CBA3B29F}"/>
              </a:ext>
            </a:extLst>
          </p:cNvPr>
          <p:cNvCxnSpPr/>
          <p:nvPr/>
        </p:nvCxnSpPr>
        <p:spPr>
          <a:xfrm flipH="1">
            <a:off x="8384458" y="4903839"/>
            <a:ext cx="6480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233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p35"/>
          <p:cNvSpPr txBox="1">
            <a:spLocks noGrp="1"/>
          </p:cNvSpPr>
          <p:nvPr>
            <p:ph type="body" idx="1"/>
          </p:nvPr>
        </p:nvSpPr>
        <p:spPr>
          <a:xfrm>
            <a:off x="536605" y="717853"/>
            <a:ext cx="4994040" cy="330108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61950" marR="0" lvl="1" indent="-1857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објашњава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функцију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 и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анализира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значај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интернета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;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ldrich"/>
              <a:cs typeface="Arial" pitchFamily="34" charset="0"/>
            </a:endParaRPr>
          </a:p>
          <a:p>
            <a:pPr marL="361950" marR="0" lvl="1" indent="-1857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приступа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 и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прегледа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 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различите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веб-сajтове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помоћу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једног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од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прегледника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;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ldrich"/>
              <a:cs typeface="Arial" pitchFamily="34" charset="0"/>
            </a:endParaRPr>
          </a:p>
          <a:p>
            <a:pPr marL="361950" marR="0" lvl="1" indent="-185738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процјењује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тачност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инфорамција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 и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поузданост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интернет</a:t>
            </a:r>
            <a:r>
              <a:rPr kumimoji="0" 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2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ldrich"/>
                <a:ea typeface="Calibri" pitchFamily="34" charset="0"/>
                <a:cs typeface="Arial" pitchFamily="34" charset="0"/>
              </a:rPr>
              <a:t>извора</a:t>
            </a:r>
            <a:r>
              <a:rPr lang="sr-Cyrl-RS" sz="2200" dirty="0">
                <a:solidFill>
                  <a:schemeClr val="tx1"/>
                </a:solidFill>
                <a:latin typeface="Aldrich"/>
                <a:ea typeface="Calibri" pitchFamily="34" charset="0"/>
                <a:cs typeface="Arial" pitchFamily="34" charset="0"/>
              </a:rPr>
              <a:t>.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ldrich"/>
              <a:cs typeface="Arial" pitchFamily="34" charset="0"/>
            </a:endParaRPr>
          </a:p>
        </p:txBody>
      </p:sp>
      <p:sp>
        <p:nvSpPr>
          <p:cNvPr id="812" name="Google Shape;812;p35"/>
          <p:cNvSpPr txBox="1">
            <a:spLocks noGrp="1"/>
          </p:cNvSpPr>
          <p:nvPr>
            <p:ph type="title"/>
          </p:nvPr>
        </p:nvSpPr>
        <p:spPr>
          <a:xfrm>
            <a:off x="46851" y="-15859"/>
            <a:ext cx="648668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r-Cyrl-RS" sz="2400" dirty="0"/>
              <a:t>Интернет, претраживање интернета</a:t>
            </a:r>
            <a:endParaRPr sz="2400" dirty="0"/>
          </a:p>
        </p:txBody>
      </p:sp>
      <p:sp>
        <p:nvSpPr>
          <p:cNvPr id="816" name="Google Shape;816;p35"/>
          <p:cNvSpPr/>
          <p:nvPr/>
        </p:nvSpPr>
        <p:spPr>
          <a:xfrm flipH="1">
            <a:off x="966280" y="2356532"/>
            <a:ext cx="934551" cy="747799"/>
          </a:xfrm>
          <a:custGeom>
            <a:avLst/>
            <a:gdLst/>
            <a:ahLst/>
            <a:cxnLst/>
            <a:rect l="l" t="t" r="r" b="b"/>
            <a:pathLst>
              <a:path w="15860" h="16187" extrusionOk="0">
                <a:moveTo>
                  <a:pt x="1717" y="0"/>
                </a:moveTo>
                <a:cubicBezTo>
                  <a:pt x="1186" y="0"/>
                  <a:pt x="859" y="204"/>
                  <a:pt x="532" y="531"/>
                </a:cubicBezTo>
                <a:cubicBezTo>
                  <a:pt x="1" y="1022"/>
                  <a:pt x="1" y="2044"/>
                  <a:pt x="696" y="2575"/>
                </a:cubicBezTo>
                <a:lnTo>
                  <a:pt x="15860" y="16186"/>
                </a:lnTo>
                <a:lnTo>
                  <a:pt x="15860" y="12467"/>
                </a:lnTo>
                <a:lnTo>
                  <a:pt x="15860" y="12262"/>
                </a:lnTo>
                <a:lnTo>
                  <a:pt x="2576" y="368"/>
                </a:lnTo>
                <a:cubicBezTo>
                  <a:pt x="2371" y="204"/>
                  <a:pt x="2044" y="0"/>
                  <a:pt x="1717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35"/>
          <p:cNvSpPr/>
          <p:nvPr/>
        </p:nvSpPr>
        <p:spPr>
          <a:xfrm flipH="1">
            <a:off x="1502236" y="1382975"/>
            <a:ext cx="1490739" cy="949406"/>
          </a:xfrm>
          <a:custGeom>
            <a:avLst/>
            <a:gdLst/>
            <a:ahLst/>
            <a:cxnLst/>
            <a:rect l="l" t="t" r="r" b="b"/>
            <a:pathLst>
              <a:path w="22809" h="18394" extrusionOk="0">
                <a:moveTo>
                  <a:pt x="1" y="0"/>
                </a:moveTo>
                <a:lnTo>
                  <a:pt x="20070" y="18026"/>
                </a:lnTo>
                <a:cubicBezTo>
                  <a:pt x="20438" y="18393"/>
                  <a:pt x="20765" y="18393"/>
                  <a:pt x="21092" y="18393"/>
                </a:cubicBezTo>
                <a:cubicBezTo>
                  <a:pt x="21460" y="18393"/>
                  <a:pt x="21950" y="18189"/>
                  <a:pt x="22114" y="17862"/>
                </a:cubicBezTo>
                <a:cubicBezTo>
                  <a:pt x="22809" y="17372"/>
                  <a:pt x="22645" y="16350"/>
                  <a:pt x="22114" y="15818"/>
                </a:cubicBezTo>
                <a:lnTo>
                  <a:pt x="4415" y="0"/>
                </a:ln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35"/>
          <p:cNvSpPr/>
          <p:nvPr/>
        </p:nvSpPr>
        <p:spPr>
          <a:xfrm flipH="1">
            <a:off x="2355049" y="1382984"/>
            <a:ext cx="1165141" cy="736588"/>
          </a:xfrm>
          <a:custGeom>
            <a:avLst/>
            <a:gdLst/>
            <a:ahLst/>
            <a:cxnLst/>
            <a:rect l="l" t="t" r="r" b="b"/>
            <a:pathLst>
              <a:path w="22809" h="18394" extrusionOk="0">
                <a:moveTo>
                  <a:pt x="1" y="0"/>
                </a:moveTo>
                <a:lnTo>
                  <a:pt x="20070" y="18026"/>
                </a:lnTo>
                <a:cubicBezTo>
                  <a:pt x="20438" y="18393"/>
                  <a:pt x="20765" y="18393"/>
                  <a:pt x="21092" y="18393"/>
                </a:cubicBezTo>
                <a:cubicBezTo>
                  <a:pt x="21460" y="18393"/>
                  <a:pt x="21950" y="18189"/>
                  <a:pt x="22114" y="17862"/>
                </a:cubicBezTo>
                <a:cubicBezTo>
                  <a:pt x="22809" y="17372"/>
                  <a:pt x="22645" y="16350"/>
                  <a:pt x="22114" y="15818"/>
                </a:cubicBezTo>
                <a:lnTo>
                  <a:pt x="4415" y="0"/>
                </a:ln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35"/>
          <p:cNvSpPr/>
          <p:nvPr/>
        </p:nvSpPr>
        <p:spPr>
          <a:xfrm flipH="1">
            <a:off x="2934657" y="3514607"/>
            <a:ext cx="1443743" cy="911041"/>
          </a:xfrm>
          <a:custGeom>
            <a:avLst/>
            <a:gdLst/>
            <a:ahLst/>
            <a:cxnLst/>
            <a:rect l="l" t="t" r="r" b="b"/>
            <a:pathLst>
              <a:path w="24157" h="19743" extrusionOk="0">
                <a:moveTo>
                  <a:pt x="1676" y="0"/>
                </a:moveTo>
                <a:cubicBezTo>
                  <a:pt x="1185" y="0"/>
                  <a:pt x="818" y="164"/>
                  <a:pt x="491" y="532"/>
                </a:cubicBezTo>
                <a:cubicBezTo>
                  <a:pt x="0" y="1022"/>
                  <a:pt x="0" y="2044"/>
                  <a:pt x="654" y="2575"/>
                </a:cubicBezTo>
                <a:lnTo>
                  <a:pt x="19742" y="19743"/>
                </a:lnTo>
                <a:lnTo>
                  <a:pt x="24157" y="19743"/>
                </a:lnTo>
                <a:lnTo>
                  <a:pt x="2534" y="327"/>
                </a:lnTo>
                <a:cubicBezTo>
                  <a:pt x="2371" y="0"/>
                  <a:pt x="2044" y="0"/>
                  <a:pt x="1676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35"/>
          <p:cNvSpPr/>
          <p:nvPr/>
        </p:nvSpPr>
        <p:spPr>
          <a:xfrm rot="10800000" flipH="1">
            <a:off x="4010753" y="3409012"/>
            <a:ext cx="975390" cy="780335"/>
          </a:xfrm>
          <a:custGeom>
            <a:avLst/>
            <a:gdLst/>
            <a:ahLst/>
            <a:cxnLst/>
            <a:rect l="l" t="t" r="r" b="b"/>
            <a:pathLst>
              <a:path w="15860" h="16187" extrusionOk="0">
                <a:moveTo>
                  <a:pt x="1717" y="0"/>
                </a:moveTo>
                <a:cubicBezTo>
                  <a:pt x="1186" y="0"/>
                  <a:pt x="859" y="204"/>
                  <a:pt x="532" y="531"/>
                </a:cubicBezTo>
                <a:cubicBezTo>
                  <a:pt x="1" y="1022"/>
                  <a:pt x="1" y="2044"/>
                  <a:pt x="696" y="2575"/>
                </a:cubicBezTo>
                <a:lnTo>
                  <a:pt x="15860" y="16186"/>
                </a:lnTo>
                <a:lnTo>
                  <a:pt x="15860" y="12467"/>
                </a:lnTo>
                <a:lnTo>
                  <a:pt x="15860" y="12262"/>
                </a:lnTo>
                <a:lnTo>
                  <a:pt x="2576" y="368"/>
                </a:lnTo>
                <a:cubicBezTo>
                  <a:pt x="2371" y="204"/>
                  <a:pt x="2044" y="0"/>
                  <a:pt x="1717" y="0"/>
                </a:cubicBezTo>
                <a:close/>
              </a:path>
            </a:pathLst>
          </a:custGeom>
          <a:solidFill>
            <a:srgbClr val="FFFFFF">
              <a:alpha val="20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810;p35">
            <a:extLst>
              <a:ext uri="{FF2B5EF4-FFF2-40B4-BE49-F238E27FC236}">
                <a16:creationId xmlns:a16="http://schemas.microsoft.com/office/drawing/2014/main" id="{BBCFC43B-60F7-C352-6CA2-F73854255487}"/>
              </a:ext>
            </a:extLst>
          </p:cNvPr>
          <p:cNvSpPr/>
          <p:nvPr/>
        </p:nvSpPr>
        <p:spPr>
          <a:xfrm flipH="1">
            <a:off x="5790014" y="556841"/>
            <a:ext cx="3307135" cy="2209559"/>
          </a:xfrm>
          <a:prstGeom prst="roundRect">
            <a:avLst>
              <a:gd name="adj" fmla="val 3396"/>
            </a:avLst>
          </a:prstGeom>
          <a:solidFill>
            <a:schemeClr val="accent1"/>
          </a:solidFill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Google Shape;815;p35">
            <a:extLst>
              <a:ext uri="{FF2B5EF4-FFF2-40B4-BE49-F238E27FC236}">
                <a16:creationId xmlns:a16="http://schemas.microsoft.com/office/drawing/2014/main" id="{E7C2EFAF-01C1-066B-70DB-9468441E9062}"/>
              </a:ext>
            </a:extLst>
          </p:cNvPr>
          <p:cNvPicPr preferRelativeResize="0"/>
          <p:nvPr/>
        </p:nvPicPr>
        <p:blipFill rotWithShape="1">
          <a:blip r:embed="rId4">
            <a:alphaModFix amt="50000"/>
          </a:blip>
          <a:srcRect l="3254" r="1307"/>
          <a:stretch/>
        </p:blipFill>
        <p:spPr>
          <a:xfrm>
            <a:off x="6223194" y="773080"/>
            <a:ext cx="2708349" cy="1676252"/>
          </a:xfrm>
          <a:prstGeom prst="roundRect">
            <a:avLst>
              <a:gd name="adj" fmla="val 3654"/>
            </a:avLst>
          </a:prstGeom>
          <a:noFill/>
          <a:ln w="2857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" name="Google Shape;822;p35">
            <a:extLst>
              <a:ext uri="{FF2B5EF4-FFF2-40B4-BE49-F238E27FC236}">
                <a16:creationId xmlns:a16="http://schemas.microsoft.com/office/drawing/2014/main" id="{50DFDBDA-9592-4910-D143-5A3034A22A6C}"/>
              </a:ext>
            </a:extLst>
          </p:cNvPr>
          <p:cNvSpPr/>
          <p:nvPr/>
        </p:nvSpPr>
        <p:spPr>
          <a:xfrm>
            <a:off x="5841923" y="621204"/>
            <a:ext cx="487512" cy="9664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43342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77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Virtual Slides for Education Day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FE9FE"/>
      </a:lt2>
      <a:accent1>
        <a:srgbClr val="D84CC1"/>
      </a:accent1>
      <a:accent2>
        <a:srgbClr val="9FE7C9"/>
      </a:accent2>
      <a:accent3>
        <a:srgbClr val="33B9AF"/>
      </a:accent3>
      <a:accent4>
        <a:srgbClr val="FCD5FB"/>
      </a:accent4>
      <a:accent5>
        <a:srgbClr val="4D003E"/>
      </a:accent5>
      <a:accent6>
        <a:srgbClr val="FFA8F7"/>
      </a:accent6>
      <a:hlink>
        <a:srgbClr val="4D003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1300</TotalTime>
  <Words>2546</Words>
  <Application>Microsoft Office PowerPoint</Application>
  <PresentationFormat>Пројекција на екрану (16:9)</PresentationFormat>
  <Paragraphs>277</Paragraphs>
  <Slides>77</Slides>
  <Notes>76</Notes>
  <HiddenSlides>0</HiddenSlides>
  <MMClips>0</MMClips>
  <ScaleCrop>false</ScaleCrop>
  <HeadingPairs>
    <vt:vector size="6" baseType="variant">
      <vt:variant>
        <vt:lpstr>Кориштени фонтови</vt:lpstr>
      </vt:variant>
      <vt:variant>
        <vt:i4>8</vt:i4>
      </vt:variant>
      <vt:variant>
        <vt:lpstr>Тема</vt:lpstr>
      </vt:variant>
      <vt:variant>
        <vt:i4>2</vt:i4>
      </vt:variant>
      <vt:variant>
        <vt:lpstr>Наслови слајдова</vt:lpstr>
      </vt:variant>
      <vt:variant>
        <vt:i4>77</vt:i4>
      </vt:variant>
    </vt:vector>
  </HeadingPairs>
  <TitlesOfParts>
    <vt:vector size="87" baseType="lpstr">
      <vt:lpstr>Aldrich</vt:lpstr>
      <vt:lpstr>Arial</vt:lpstr>
      <vt:lpstr>Courier New</vt:lpstr>
      <vt:lpstr>Didact Gothic</vt:lpstr>
      <vt:lpstr>Proxima Nova</vt:lpstr>
      <vt:lpstr>Proxima Nova Semibold</vt:lpstr>
      <vt:lpstr>PT Sans</vt:lpstr>
      <vt:lpstr>Symbol</vt:lpstr>
      <vt:lpstr>Virtual Slides for Education Day by Slidesgo</vt:lpstr>
      <vt:lpstr>Slidesgo Final Pages</vt:lpstr>
      <vt:lpstr>Исходи учења у настави Основа информатике</vt:lpstr>
      <vt:lpstr>Функционалан писменост у 21. вијеку поред читања и писања обухвата и информатичку писменост.</vt:lpstr>
      <vt:lpstr>PowerPoint презентација</vt:lpstr>
      <vt:lpstr>САДРЖАЈ</vt:lpstr>
      <vt:lpstr>6. РАЗРЕД</vt:lpstr>
      <vt:lpstr>Наставне теме</vt:lpstr>
      <vt:lpstr>PowerPoint презентација</vt:lpstr>
      <vt:lpstr>Oсновни појмови</vt:lpstr>
      <vt:lpstr>Интернет, претраживање интернета</vt:lpstr>
      <vt:lpstr>PowerPoint презентација</vt:lpstr>
      <vt:lpstr>Безбједност на интернету</vt:lpstr>
      <vt:lpstr>PowerPoint презентација</vt:lpstr>
      <vt:lpstr>Онлајн комуникација</vt:lpstr>
      <vt:lpstr>PowerPoint презентација</vt:lpstr>
      <vt:lpstr>Архитектура рачунара</vt:lpstr>
      <vt:lpstr>PowerPoint презентација</vt:lpstr>
      <vt:lpstr>Врсте софтвера</vt:lpstr>
      <vt:lpstr>Употреба оперативног система</vt:lpstr>
      <vt:lpstr>PowerPoint презентација</vt:lpstr>
      <vt:lpstr>Рад са подацима</vt:lpstr>
      <vt:lpstr>PowerPoint презентација</vt:lpstr>
      <vt:lpstr>PowerPoint презентација</vt:lpstr>
      <vt:lpstr>Програм за обраду текста</vt:lpstr>
      <vt:lpstr>Унос и обликовање текста</vt:lpstr>
      <vt:lpstr>7. РАЗРЕД</vt:lpstr>
      <vt:lpstr>Наставне теме</vt:lpstr>
      <vt:lpstr>PowerPoint презентација</vt:lpstr>
      <vt:lpstr>Обликовање</vt:lpstr>
      <vt:lpstr>Табеле</vt:lpstr>
      <vt:lpstr>Графички објекти</vt:lpstr>
      <vt:lpstr>PowerPoint презентација</vt:lpstr>
      <vt:lpstr>PowerPoint презентација</vt:lpstr>
      <vt:lpstr>Рад са слајдовима</vt:lpstr>
      <vt:lpstr>Презентовање</vt:lpstr>
      <vt:lpstr>PowerPoint презентација</vt:lpstr>
      <vt:lpstr>PowerPoint презентација</vt:lpstr>
      <vt:lpstr>Програм за табеларни прорачун </vt:lpstr>
      <vt:lpstr>PowerPoint презентација</vt:lpstr>
      <vt:lpstr>Формуле и функције  </vt:lpstr>
      <vt:lpstr>PowerPoint презентација</vt:lpstr>
      <vt:lpstr>Графикони   </vt:lpstr>
      <vt:lpstr>PowerPoint презентација</vt:lpstr>
      <vt:lpstr>8. РАЗРЕД</vt:lpstr>
      <vt:lpstr>Наставне теме</vt:lpstr>
      <vt:lpstr>PowerPoint презентација</vt:lpstr>
      <vt:lpstr>Бројни системи</vt:lpstr>
      <vt:lpstr>Конверзија и бинарана алгебра</vt:lpstr>
      <vt:lpstr>PowerPoint презентација</vt:lpstr>
      <vt:lpstr>Алгоритми</vt:lpstr>
      <vt:lpstr>PowerPoint презентација</vt:lpstr>
      <vt:lpstr>Основе програмирања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Мрежне комуникације</vt:lpstr>
      <vt:lpstr>PowerPoint презентација</vt:lpstr>
      <vt:lpstr>9. РАЗРЕД</vt:lpstr>
      <vt:lpstr>Наставне теме</vt:lpstr>
      <vt:lpstr>PowerPoint презентација</vt:lpstr>
      <vt:lpstr>Наредба понављања</vt:lpstr>
      <vt:lpstr>Низови</vt:lpstr>
      <vt:lpstr>Стрингови</vt:lpstr>
      <vt:lpstr>PowerPoint презентација</vt:lpstr>
      <vt:lpstr>Основни појмови</vt:lpstr>
      <vt:lpstr>Наслови, листе, табеле, графички објекти</vt:lpstr>
      <vt:lpstr>Самосталан рад</vt:lpstr>
      <vt:lpstr>Планирање наставе</vt:lpstr>
      <vt:lpstr>PowerPoint презентација</vt:lpstr>
      <vt:lpstr>PowerPoint презентација</vt:lpstr>
      <vt:lpstr>PowerPoint презентација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SLIDES FOR EDUCATION DAY</dc:title>
  <dc:creator>a.stankovic</dc:creator>
  <cp:lastModifiedBy>Aleksandra Stanković</cp:lastModifiedBy>
  <cp:revision>41</cp:revision>
  <dcterms:modified xsi:type="dcterms:W3CDTF">2023-11-15T09:04:45Z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06EFA59C-CD83-402D-B2AF-C847BDA51EFC</vt:lpwstr>
  </property>
  <property fmtid="{D5CDD505-2E9C-101B-9397-08002B2CF9AE}" pid="3" name="ArticulatePath">
    <vt:lpwstr>Virtual Slides for Education Day Pink variant _ by Slidesgo</vt:lpwstr>
  </property>
</Properties>
</file>